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8" r:id="rId2"/>
    <p:sldId id="259" r:id="rId3"/>
    <p:sldId id="257" r:id="rId4"/>
    <p:sldId id="260" r:id="rId5"/>
    <p:sldId id="261" r:id="rId6"/>
    <p:sldId id="262" r:id="rId7"/>
    <p:sldId id="263" r:id="rId8"/>
    <p:sldId id="265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EDCB-37B1-40C3-8BCD-20BCC9C056B5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0E66-CA4E-4A2D-AFB3-4DA04C4C4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EDCB-37B1-40C3-8BCD-20BCC9C056B5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0E66-CA4E-4A2D-AFB3-4DA04C4C4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EDCB-37B1-40C3-8BCD-20BCC9C056B5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0E66-CA4E-4A2D-AFB3-4DA04C4C4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EDCB-37B1-40C3-8BCD-20BCC9C056B5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0E66-CA4E-4A2D-AFB3-4DA04C4C4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EDCB-37B1-40C3-8BCD-20BCC9C056B5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0E66-CA4E-4A2D-AFB3-4DA04C4C4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EDCB-37B1-40C3-8BCD-20BCC9C056B5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0E66-CA4E-4A2D-AFB3-4DA04C4C4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EDCB-37B1-40C3-8BCD-20BCC9C056B5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0E66-CA4E-4A2D-AFB3-4DA04C4C4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EDCB-37B1-40C3-8BCD-20BCC9C056B5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0E66-CA4E-4A2D-AFB3-4DA04C4C4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EDCB-37B1-40C3-8BCD-20BCC9C056B5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0E66-CA4E-4A2D-AFB3-4DA04C4C4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EDCB-37B1-40C3-8BCD-20BCC9C056B5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0E66-CA4E-4A2D-AFB3-4DA04C4C4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EDCB-37B1-40C3-8BCD-20BCC9C056B5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F890E66-CA4E-4A2D-AFB3-4DA04C4C4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BD9EDCB-37B1-40C3-8BCD-20BCC9C056B5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F890E66-CA4E-4A2D-AFB3-4DA04C4C4E1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3568" y="1052736"/>
            <a:ext cx="8229600" cy="2592288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chemeClr val="bg1"/>
                </a:solidFill>
                <a:latin typeface="Monotype Corsiva" pitchFamily="66" charset="0"/>
              </a:rPr>
              <a:t>Новые подходы </a:t>
            </a:r>
            <a:br>
              <a:rPr lang="ru-RU" sz="4000" b="1" i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4000" b="1" i="1" dirty="0" smtClean="0">
                <a:solidFill>
                  <a:schemeClr val="bg1"/>
                </a:solidFill>
                <a:latin typeface="Monotype Corsiva" pitchFamily="66" charset="0"/>
              </a:rPr>
              <a:t>в организации физического воспитания дошкольников в ДОУ</a:t>
            </a:r>
            <a:endParaRPr lang="ru-RU" sz="4000" b="1" i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3384376"/>
          </a:xfrm>
        </p:spPr>
        <p:txBody>
          <a:bodyPr>
            <a:noAutofit/>
          </a:bodyPr>
          <a:lstStyle/>
          <a:p>
            <a:pPr algn="just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i="1" dirty="0" smtClean="0"/>
              <a:t>Здоровый человек </a:t>
            </a:r>
            <a:r>
              <a:rPr lang="ru-RU" sz="4000" b="1" dirty="0" smtClean="0"/>
              <a:t>– счастливый человек.</a:t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i="1" dirty="0" smtClean="0"/>
              <a:t>Здоровье</a:t>
            </a:r>
            <a:r>
              <a:rPr lang="ru-RU" sz="4000" b="1" dirty="0" smtClean="0"/>
              <a:t> – культура человека:</a:t>
            </a:r>
            <a:br>
              <a:rPr lang="ru-RU" sz="4000" b="1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3573016"/>
            <a:ext cx="8229600" cy="2751584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sz="2800" b="1" dirty="0" smtClean="0"/>
              <a:t>физическая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/>
              <a:t>гигиеническая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/>
              <a:t>душевная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/>
              <a:t>социальная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70586"/>
          </a:xfrm>
        </p:spPr>
        <p:txBody>
          <a:bodyPr>
            <a:normAutofit/>
          </a:bodyPr>
          <a:lstStyle/>
          <a:p>
            <a:pPr algn="just"/>
            <a:r>
              <a:rPr lang="ru-RU" b="1" i="1" dirty="0" smtClean="0"/>
              <a:t>Физическое воспитание </a:t>
            </a:r>
            <a:r>
              <a:rPr lang="ru-RU" dirty="0" smtClean="0"/>
              <a:t>– единая система мероприятий, объединенных общей целью по сохранению и укреплению здоровья ребенка.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305800" cy="936104"/>
          </a:xfrm>
        </p:spPr>
        <p:txBody>
          <a:bodyPr/>
          <a:lstStyle/>
          <a:p>
            <a:pPr algn="ctr"/>
            <a:r>
              <a:rPr lang="ru-RU" b="1" i="1" dirty="0" smtClean="0"/>
              <a:t>Принцип интеграци</a:t>
            </a:r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3203848" y="2060848"/>
            <a:ext cx="3024336" cy="2736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Физическое развитие</a:t>
            </a:r>
            <a:endParaRPr lang="ru-RU" sz="28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2915816" y="1916832"/>
            <a:ext cx="864096" cy="5760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5508104" y="1916832"/>
            <a:ext cx="1008112" cy="5760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580112" y="3933056"/>
            <a:ext cx="936104" cy="6480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3059832" y="4293096"/>
            <a:ext cx="648072" cy="93610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251520" y="1268760"/>
            <a:ext cx="2808312" cy="2592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Социально-коммуникативное развитие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251520" y="4005064"/>
            <a:ext cx="2808312" cy="2592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Познавательное развитие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6335688" y="1340768"/>
            <a:ext cx="2484784" cy="2376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Речевое развитие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6084168" y="4077072"/>
            <a:ext cx="2808312" cy="25649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Художественно-эстетическое развитие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Распределение двигательной активности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в </a:t>
            </a:r>
            <a:r>
              <a:rPr lang="ru-RU" sz="3200" b="1" dirty="0"/>
              <a:t>режиме дня.</a:t>
            </a:r>
            <a:endParaRPr lang="ru-RU" sz="32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528" y="1340768"/>
          <a:ext cx="8568954" cy="5328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1296144"/>
                <a:gridCol w="1368152"/>
                <a:gridCol w="1454563"/>
                <a:gridCol w="1713791"/>
              </a:tblGrid>
              <a:tr h="5360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Формы организации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Calibri"/>
                          <a:cs typeface="Times New Roman"/>
                        </a:rPr>
                        <a:t>2-ая младшая группа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Calibri"/>
                          <a:cs typeface="Times New Roman"/>
                        </a:rPr>
                        <a:t>Средняя группа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Calibri"/>
                          <a:cs typeface="Times New Roman"/>
                        </a:rPr>
                        <a:t>Старшая группа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Подготовительная группа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605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УТРО-ДЕНЬ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360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Утренняя гимнастика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6-8 мин.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6-8 мин.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8-10 мин.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8-10 мин.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60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Занятия по физической культуре или музыкально-ритмические движения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15 мин.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20 мин.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25 мин.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30 мин.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60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Двигательная разминка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6-8 мин.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6-8 мин.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8-10 мин.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8-10 мин.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60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Физкультминутка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 мин.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 мин.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 мин.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5 мин.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60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П/игры и упражнения на утренней прогулке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15 мин.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15-20 мин.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20 мин.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20-25 мин.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60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Самостоятельная двигательная деятельность на дневной прогулке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30-40 мин.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30-40 мин.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40-50 мин.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40-50 мин.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60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Самостоятельные игры в помещении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25-30 мин.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25-30 мин.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30-35 мин.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30-35 мин.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535" y="476672"/>
          <a:ext cx="8424935" cy="5832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4987"/>
                <a:gridCol w="1684987"/>
                <a:gridCol w="1684987"/>
                <a:gridCol w="1684987"/>
                <a:gridCol w="1684987"/>
              </a:tblGrid>
              <a:tr h="83970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ДЕНЬ-ВЕЧЕР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437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Гимнастка после сна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8-10 мин.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8-10 мин.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10-15 мин.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10-15 мин.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875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Самостоятельная деятельность на прогулке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45-50 мин.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45-50 мин.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55-60 мин.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55-60 мин.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094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Индивидуальная работа с детьми по развитию движений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12-15 мин.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12-15 мин.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12-15 мин.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12-15 мин.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656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Самостоятельные игры в помещении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25-30 мин.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25-30 мин.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30-40 мин.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30-40 мин.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64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Итого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 ч.10 мин.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3ч. 15 мин.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4ч. 05 мин.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4ч.10 мин.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/>
              <a:t>Формы физического воспитания дошкольников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ВОСПИТАТЕЛЬ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Утренняя гимнастика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/>
              <a:t>Комплекс закаливающих процедур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/>
              <a:t>Комплекс  упражнений для коррекции осанки и профилактики плоскостопия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/>
              <a:t>Дыхательная гимнастика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/>
              <a:t>Двигательная деятельность на свежем воздухе</a:t>
            </a:r>
          </a:p>
          <a:p>
            <a:pPr algn="just"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ИНСТРУКТОР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Физкультурные занятия с использованием спортивного оборудования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Силовые упражнения на тренажерах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Дыхательная гимнастика, оздоровительные упражнения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Игры-соревнования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Спортивные праздники и досуги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Оздоровительные походы в природу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908720"/>
            <a:ext cx="8363272" cy="36004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« Учить ребенка быть здоровым, физически активным, защитить его от опасностей современного цивилизованного мира»</a:t>
            </a:r>
            <a:endParaRPr lang="ru-RU" sz="4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0352" y="1316736"/>
            <a:ext cx="8434136" cy="2184272"/>
          </a:xfrm>
        </p:spPr>
        <p:txBody>
          <a:bodyPr/>
          <a:lstStyle/>
          <a:p>
            <a:pPr algn="ctr"/>
            <a:r>
              <a:rPr lang="ru-RU" dirty="0" smtClean="0">
                <a:latin typeface="Monotype Corsiva" pitchFamily="66" charset="0"/>
              </a:rPr>
              <a:t>СПАСИБО ЗА ВНИМАНИЕ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73</TotalTime>
  <Words>318</Words>
  <Application>Microsoft Office PowerPoint</Application>
  <PresentationFormat>Экран (4:3)</PresentationFormat>
  <Paragraphs>97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Новые подходы  в организации физического воспитания дошкольников в ДОУ</vt:lpstr>
      <vt:lpstr>                                                                              Здоровый человек – счастливый человек.  Здоровье – культура человека:  </vt:lpstr>
      <vt:lpstr>Физическое воспитание – единая система мероприятий, объединенных общей целью по сохранению и укреплению здоровья ребенка.</vt:lpstr>
      <vt:lpstr>Принцип интеграции</vt:lpstr>
      <vt:lpstr>Распределение двигательной активности  в режиме дня.</vt:lpstr>
      <vt:lpstr>Слайд 6</vt:lpstr>
      <vt:lpstr>Формы физического воспитания дошкольников</vt:lpstr>
      <vt:lpstr>« Учить ребенка быть здоровым, физически активным, защитить его от опасностей современного цивилизованного мира»</vt:lpstr>
      <vt:lpstr>СПАСИБО ЗА ВНИМАНИЕ</vt:lpstr>
    </vt:vector>
  </TitlesOfParts>
  <Company>Wolfish 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Новые подходы в организации физического воспитания дошкольников в ДОУ</dc:title>
  <dc:creator>user</dc:creator>
  <cp:lastModifiedBy>user</cp:lastModifiedBy>
  <cp:revision>7</cp:revision>
  <dcterms:created xsi:type="dcterms:W3CDTF">2017-08-23T07:09:47Z</dcterms:created>
  <dcterms:modified xsi:type="dcterms:W3CDTF">2017-08-23T08:36:41Z</dcterms:modified>
</cp:coreProperties>
</file>