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92988-C1FA-4385-90B9-ECEDA3E7949B}" type="doc">
      <dgm:prSet loTypeId="urn:microsoft.com/office/officeart/2005/8/layout/chevron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E4C83F4-01BE-44F5-8FA7-B154DA5B7995}">
      <dgm:prSet phldrT="[Текст]" custT="1"/>
      <dgm:spPr/>
      <dgm:t>
        <a:bodyPr/>
        <a:lstStyle/>
        <a:p>
          <a:r>
            <a:rPr lang="ru-RU" sz="1000" b="1" dirty="0" smtClean="0"/>
            <a:t>Работа с графическими редакторами</a:t>
          </a:r>
          <a:endParaRPr lang="ru-RU" sz="1000" b="1" dirty="0"/>
        </a:p>
      </dgm:t>
    </dgm:pt>
    <dgm:pt modelId="{D4DDAE60-2709-4561-9251-6ECFF740F9E9}" type="parTrans" cxnId="{05F9C776-F696-457B-8080-9E76C2E1EACC}">
      <dgm:prSet/>
      <dgm:spPr/>
      <dgm:t>
        <a:bodyPr/>
        <a:lstStyle/>
        <a:p>
          <a:endParaRPr lang="ru-RU"/>
        </a:p>
      </dgm:t>
    </dgm:pt>
    <dgm:pt modelId="{7AF2EE2A-5E08-483E-81DD-B142361E319F}" type="sibTrans" cxnId="{05F9C776-F696-457B-8080-9E76C2E1EACC}">
      <dgm:prSet/>
      <dgm:spPr/>
      <dgm:t>
        <a:bodyPr/>
        <a:lstStyle/>
        <a:p>
          <a:endParaRPr lang="ru-RU"/>
        </a:p>
      </dgm:t>
    </dgm:pt>
    <dgm:pt modelId="{6F12622B-7B7E-48BF-A747-095CD850780E}">
      <dgm:prSet phldrT="[Текст]" custT="1"/>
      <dgm:spPr/>
      <dgm:t>
        <a:bodyPr/>
        <a:lstStyle/>
        <a:p>
          <a:r>
            <a:rPr lang="en-US" sz="2000" dirty="0" smtClean="0"/>
            <a:t>Paint</a:t>
          </a:r>
          <a:endParaRPr lang="ru-RU" sz="2000" dirty="0"/>
        </a:p>
      </dgm:t>
    </dgm:pt>
    <dgm:pt modelId="{7A3D52F7-424B-4D4F-B4FA-FCFAAD23C621}" type="parTrans" cxnId="{DF0A5BEE-A150-4863-A327-FC0942443FFD}">
      <dgm:prSet/>
      <dgm:spPr/>
      <dgm:t>
        <a:bodyPr/>
        <a:lstStyle/>
        <a:p>
          <a:endParaRPr lang="ru-RU"/>
        </a:p>
      </dgm:t>
    </dgm:pt>
    <dgm:pt modelId="{A4FA00D0-9C17-4EF9-8BAC-6C9AC50962C2}" type="sibTrans" cxnId="{DF0A5BEE-A150-4863-A327-FC0942443FFD}">
      <dgm:prSet/>
      <dgm:spPr/>
      <dgm:t>
        <a:bodyPr/>
        <a:lstStyle/>
        <a:p>
          <a:endParaRPr lang="ru-RU"/>
        </a:p>
      </dgm:t>
    </dgm:pt>
    <dgm:pt modelId="{6CB9D3AE-A0AB-4710-A74F-09920A33C56D}">
      <dgm:prSet phldrT="[Текст]" custT="1"/>
      <dgm:spPr/>
      <dgm:t>
        <a:bodyPr/>
        <a:lstStyle/>
        <a:p>
          <a:r>
            <a:rPr lang="en-US" sz="2000" dirty="0" smtClean="0"/>
            <a:t>Photoshop</a:t>
          </a:r>
          <a:endParaRPr lang="ru-RU" sz="2000" dirty="0"/>
        </a:p>
      </dgm:t>
    </dgm:pt>
    <dgm:pt modelId="{A3682754-A13B-48BA-83F3-75599F4E0DAE}" type="parTrans" cxnId="{34C70BAE-BB6D-4998-AB19-302C3871DD92}">
      <dgm:prSet/>
      <dgm:spPr/>
      <dgm:t>
        <a:bodyPr/>
        <a:lstStyle/>
        <a:p>
          <a:endParaRPr lang="ru-RU"/>
        </a:p>
      </dgm:t>
    </dgm:pt>
    <dgm:pt modelId="{80E4436F-8939-4AF0-B410-0CE8CCBCFB41}" type="sibTrans" cxnId="{34C70BAE-BB6D-4998-AB19-302C3871DD92}">
      <dgm:prSet/>
      <dgm:spPr/>
      <dgm:t>
        <a:bodyPr/>
        <a:lstStyle/>
        <a:p>
          <a:endParaRPr lang="ru-RU"/>
        </a:p>
      </dgm:t>
    </dgm:pt>
    <dgm:pt modelId="{E0C66B1D-3224-4092-9B5A-145A58976900}">
      <dgm:prSet phldrT="[Текст]" custT="1"/>
      <dgm:spPr/>
      <dgm:t>
        <a:bodyPr/>
        <a:lstStyle/>
        <a:p>
          <a:endParaRPr lang="ru-RU" sz="2000" dirty="0"/>
        </a:p>
      </dgm:t>
    </dgm:pt>
    <dgm:pt modelId="{454CD499-1FC2-4B69-BC16-871FDB945141}" type="parTrans" cxnId="{FD954A84-78FE-498C-BAA4-681B2C165227}">
      <dgm:prSet/>
      <dgm:spPr/>
      <dgm:t>
        <a:bodyPr/>
        <a:lstStyle/>
        <a:p>
          <a:endParaRPr lang="ru-RU"/>
        </a:p>
      </dgm:t>
    </dgm:pt>
    <dgm:pt modelId="{0C6BA0F3-1CE6-48DD-AA37-AEDE736F5AD3}" type="sibTrans" cxnId="{FD954A84-78FE-498C-BAA4-681B2C165227}">
      <dgm:prSet/>
      <dgm:spPr/>
      <dgm:t>
        <a:bodyPr/>
        <a:lstStyle/>
        <a:p>
          <a:endParaRPr lang="ru-RU"/>
        </a:p>
      </dgm:t>
    </dgm:pt>
    <dgm:pt modelId="{1E15A623-D8E9-4326-ACDE-2F5C4F42A6D0}">
      <dgm:prSet phldrT="[Текст]" custT="1"/>
      <dgm:spPr/>
      <dgm:t>
        <a:bodyPr/>
        <a:lstStyle/>
        <a:p>
          <a:r>
            <a:rPr lang="ru-RU" sz="1000" b="1" dirty="0" smtClean="0"/>
            <a:t>Работа с программами обработки видео</a:t>
          </a:r>
          <a:endParaRPr lang="ru-RU" sz="1000" b="1" dirty="0"/>
        </a:p>
      </dgm:t>
    </dgm:pt>
    <dgm:pt modelId="{04EE2BC3-969D-43F6-91CB-3BAB299C60CD}" type="parTrans" cxnId="{BF6709F4-D7DC-497E-AF2B-19D575DA8611}">
      <dgm:prSet/>
      <dgm:spPr/>
      <dgm:t>
        <a:bodyPr/>
        <a:lstStyle/>
        <a:p>
          <a:endParaRPr lang="ru-RU"/>
        </a:p>
      </dgm:t>
    </dgm:pt>
    <dgm:pt modelId="{C15C7BE1-18A5-4B6B-9395-05157D856168}" type="sibTrans" cxnId="{BF6709F4-D7DC-497E-AF2B-19D575DA8611}">
      <dgm:prSet/>
      <dgm:spPr/>
      <dgm:t>
        <a:bodyPr/>
        <a:lstStyle/>
        <a:p>
          <a:endParaRPr lang="ru-RU"/>
        </a:p>
      </dgm:t>
    </dgm:pt>
    <dgm:pt modelId="{CBB16E33-A8A7-4EC4-8230-C4F8D5DDBF13}">
      <dgm:prSet custT="1"/>
      <dgm:spPr/>
      <dgm:t>
        <a:bodyPr/>
        <a:lstStyle/>
        <a:p>
          <a:r>
            <a:rPr lang="en-US" sz="2000" dirty="0" smtClean="0"/>
            <a:t>Movie Maker</a:t>
          </a:r>
          <a:endParaRPr lang="ru-RU" sz="2000" dirty="0"/>
        </a:p>
      </dgm:t>
    </dgm:pt>
    <dgm:pt modelId="{A51DB1EC-1F77-40CA-BB77-3C52B13114AD}" type="parTrans" cxnId="{838E00CE-6F11-454D-8ED2-FAEB9254156B}">
      <dgm:prSet/>
      <dgm:spPr/>
      <dgm:t>
        <a:bodyPr/>
        <a:lstStyle/>
        <a:p>
          <a:endParaRPr lang="ru-RU"/>
        </a:p>
      </dgm:t>
    </dgm:pt>
    <dgm:pt modelId="{9227BA91-AA01-4381-9156-19F5D47632C4}" type="sibTrans" cxnId="{838E00CE-6F11-454D-8ED2-FAEB9254156B}">
      <dgm:prSet/>
      <dgm:spPr/>
      <dgm:t>
        <a:bodyPr/>
        <a:lstStyle/>
        <a:p>
          <a:endParaRPr lang="ru-RU"/>
        </a:p>
      </dgm:t>
    </dgm:pt>
    <dgm:pt modelId="{42FD009C-80D5-4C3B-AFB9-083CE385F54A}">
      <dgm:prSet custT="1"/>
      <dgm:spPr/>
      <dgm:t>
        <a:bodyPr/>
        <a:lstStyle/>
        <a:p>
          <a:r>
            <a:rPr lang="en-US" sz="2000" dirty="0" smtClean="0"/>
            <a:t>Sony Vegas</a:t>
          </a:r>
          <a:endParaRPr lang="ru-RU" sz="2000" dirty="0"/>
        </a:p>
      </dgm:t>
    </dgm:pt>
    <dgm:pt modelId="{D6BF464B-00BD-48BB-8F72-CF85698AF7B0}" type="parTrans" cxnId="{39406406-44A0-4558-A91E-87591D0A092E}">
      <dgm:prSet/>
      <dgm:spPr/>
      <dgm:t>
        <a:bodyPr/>
        <a:lstStyle/>
        <a:p>
          <a:endParaRPr lang="ru-RU"/>
        </a:p>
      </dgm:t>
    </dgm:pt>
    <dgm:pt modelId="{E6998271-E0F0-46F7-8BC9-D3A69DCF9696}" type="sibTrans" cxnId="{39406406-44A0-4558-A91E-87591D0A092E}">
      <dgm:prSet/>
      <dgm:spPr/>
      <dgm:t>
        <a:bodyPr/>
        <a:lstStyle/>
        <a:p>
          <a:endParaRPr lang="ru-RU"/>
        </a:p>
      </dgm:t>
    </dgm:pt>
    <dgm:pt modelId="{5C9EC498-B397-4138-9CE5-502423918B41}">
      <dgm:prSet phldrT="[Текст]" custT="1"/>
      <dgm:spPr/>
      <dgm:t>
        <a:bodyPr/>
        <a:lstStyle/>
        <a:p>
          <a:r>
            <a:rPr lang="ru-RU" sz="1000" b="1" dirty="0" smtClean="0"/>
            <a:t>Работа с ресурсами Интернет</a:t>
          </a:r>
          <a:endParaRPr lang="ru-RU" sz="1000" b="1" dirty="0"/>
        </a:p>
      </dgm:t>
    </dgm:pt>
    <dgm:pt modelId="{AB689E96-C0D2-44C2-94DD-546EA96B4E31}" type="parTrans" cxnId="{062A1DFA-F0C0-4D17-971A-04E7B8FB9CCA}">
      <dgm:prSet/>
      <dgm:spPr/>
      <dgm:t>
        <a:bodyPr/>
        <a:lstStyle/>
        <a:p>
          <a:endParaRPr lang="ru-RU"/>
        </a:p>
      </dgm:t>
    </dgm:pt>
    <dgm:pt modelId="{280BC37F-3D72-4150-8F32-F141A8DCF50C}" type="sibTrans" cxnId="{062A1DFA-F0C0-4D17-971A-04E7B8FB9CCA}">
      <dgm:prSet/>
      <dgm:spPr/>
      <dgm:t>
        <a:bodyPr/>
        <a:lstStyle/>
        <a:p>
          <a:endParaRPr lang="ru-RU"/>
        </a:p>
      </dgm:t>
    </dgm:pt>
    <dgm:pt modelId="{04D6F636-4020-4C71-BE2A-5AB44ACE1A8B}">
      <dgm:prSet phldrT="[Текст]" custT="1"/>
      <dgm:spPr/>
      <dgm:t>
        <a:bodyPr/>
        <a:lstStyle/>
        <a:p>
          <a:endParaRPr lang="ru-RU" sz="1000" dirty="0"/>
        </a:p>
      </dgm:t>
    </dgm:pt>
    <dgm:pt modelId="{060DB4FC-0957-4A66-B7C2-B521717CF38B}" type="parTrans" cxnId="{4498C0A9-8A68-49AB-AAE2-3651B615D679}">
      <dgm:prSet/>
      <dgm:spPr/>
      <dgm:t>
        <a:bodyPr/>
        <a:lstStyle/>
        <a:p>
          <a:endParaRPr lang="ru-RU"/>
        </a:p>
      </dgm:t>
    </dgm:pt>
    <dgm:pt modelId="{F3A41D13-2241-4775-9B61-156DD67F354C}" type="sibTrans" cxnId="{4498C0A9-8A68-49AB-AAE2-3651B615D679}">
      <dgm:prSet/>
      <dgm:spPr/>
      <dgm:t>
        <a:bodyPr/>
        <a:lstStyle/>
        <a:p>
          <a:endParaRPr lang="ru-RU"/>
        </a:p>
      </dgm:t>
    </dgm:pt>
    <dgm:pt modelId="{42E12DD6-6A3E-4519-90EE-B42A1E796E6D}">
      <dgm:prSet phldrT="[Текст]" custT="1"/>
      <dgm:spPr/>
      <dgm:t>
        <a:bodyPr/>
        <a:lstStyle/>
        <a:p>
          <a:r>
            <a:rPr lang="ru-RU" sz="1000" b="1" dirty="0" smtClean="0"/>
            <a:t>Работа с программами</a:t>
          </a:r>
          <a:endParaRPr lang="en-US" sz="1000" b="1" dirty="0" smtClean="0"/>
        </a:p>
        <a:p>
          <a:r>
            <a:rPr lang="ru-RU" sz="1000" b="1" dirty="0" smtClean="0"/>
            <a:t> </a:t>
          </a:r>
          <a:r>
            <a:rPr lang="en-US" sz="1000" b="1" dirty="0" smtClean="0"/>
            <a:t>MS Office</a:t>
          </a:r>
          <a:endParaRPr lang="ru-RU" sz="1000" b="1" dirty="0"/>
        </a:p>
      </dgm:t>
    </dgm:pt>
    <dgm:pt modelId="{3DA28606-BFF8-4992-A5EC-1EDA9FAEBA30}" type="parTrans" cxnId="{44FFE89B-F213-4C9C-9186-F1B97E64BBD1}">
      <dgm:prSet/>
      <dgm:spPr/>
      <dgm:t>
        <a:bodyPr/>
        <a:lstStyle/>
        <a:p>
          <a:endParaRPr lang="ru-RU"/>
        </a:p>
      </dgm:t>
    </dgm:pt>
    <dgm:pt modelId="{23D14AED-5C24-4448-9896-CF3F3E5E3C61}" type="sibTrans" cxnId="{44FFE89B-F213-4C9C-9186-F1B97E64BBD1}">
      <dgm:prSet/>
      <dgm:spPr/>
      <dgm:t>
        <a:bodyPr/>
        <a:lstStyle/>
        <a:p>
          <a:endParaRPr lang="ru-RU"/>
        </a:p>
      </dgm:t>
    </dgm:pt>
    <dgm:pt modelId="{6FD9F87C-9BA7-448F-8A62-230C60E37209}">
      <dgm:prSet phldrT="[Текст]" custT="1"/>
      <dgm:spPr/>
      <dgm:t>
        <a:bodyPr/>
        <a:lstStyle/>
        <a:p>
          <a:endParaRPr lang="ru-RU" sz="2000" dirty="0"/>
        </a:p>
      </dgm:t>
    </dgm:pt>
    <dgm:pt modelId="{0807638C-283D-45FC-9A44-C19BDF7925E0}" type="parTrans" cxnId="{30A0A61B-20B0-4715-8C17-50AA122148CC}">
      <dgm:prSet/>
      <dgm:spPr/>
      <dgm:t>
        <a:bodyPr/>
        <a:lstStyle/>
        <a:p>
          <a:endParaRPr lang="ru-RU"/>
        </a:p>
      </dgm:t>
    </dgm:pt>
    <dgm:pt modelId="{0A6B8B51-DF55-4416-964F-98CA059CC20D}" type="sibTrans" cxnId="{30A0A61B-20B0-4715-8C17-50AA122148CC}">
      <dgm:prSet/>
      <dgm:spPr/>
      <dgm:t>
        <a:bodyPr/>
        <a:lstStyle/>
        <a:p>
          <a:endParaRPr lang="ru-RU"/>
        </a:p>
      </dgm:t>
    </dgm:pt>
    <dgm:pt modelId="{7665627E-6D3D-444F-9FE0-E3A3105D2E96}">
      <dgm:prSet phldrT="[Текст]" custT="1"/>
      <dgm:spPr/>
      <dgm:t>
        <a:bodyPr/>
        <a:lstStyle/>
        <a:p>
          <a:r>
            <a:rPr lang="en-US" sz="2000" dirty="0" smtClean="0"/>
            <a:t>Word</a:t>
          </a:r>
          <a:endParaRPr lang="ru-RU" sz="2000" dirty="0"/>
        </a:p>
      </dgm:t>
    </dgm:pt>
    <dgm:pt modelId="{417A56E1-B068-4950-805F-8EB98F46A361}" type="parTrans" cxnId="{DA2CF6E6-4E2E-4E37-9C67-965E593B4C2E}">
      <dgm:prSet/>
      <dgm:spPr/>
      <dgm:t>
        <a:bodyPr/>
        <a:lstStyle/>
        <a:p>
          <a:endParaRPr lang="ru-RU"/>
        </a:p>
      </dgm:t>
    </dgm:pt>
    <dgm:pt modelId="{6A6FBB64-F480-4FB8-8C9F-DCE432DA97C8}" type="sibTrans" cxnId="{DA2CF6E6-4E2E-4E37-9C67-965E593B4C2E}">
      <dgm:prSet/>
      <dgm:spPr/>
      <dgm:t>
        <a:bodyPr/>
        <a:lstStyle/>
        <a:p>
          <a:endParaRPr lang="ru-RU"/>
        </a:p>
      </dgm:t>
    </dgm:pt>
    <dgm:pt modelId="{F417DE91-4D12-4788-A057-F63810D8BBB2}">
      <dgm:prSet phldrT="[Текст]" custT="1"/>
      <dgm:spPr/>
      <dgm:t>
        <a:bodyPr/>
        <a:lstStyle/>
        <a:p>
          <a:r>
            <a:rPr lang="en-US" sz="2000" dirty="0" smtClean="0"/>
            <a:t>Power Point</a:t>
          </a:r>
          <a:endParaRPr lang="ru-RU" sz="2000" dirty="0"/>
        </a:p>
      </dgm:t>
    </dgm:pt>
    <dgm:pt modelId="{7A44AD20-2E12-4FF2-85B2-2D0797DCAB83}" type="parTrans" cxnId="{A8093A8B-F483-46E4-A470-2FA0958E7B4D}">
      <dgm:prSet/>
      <dgm:spPr/>
      <dgm:t>
        <a:bodyPr/>
        <a:lstStyle/>
        <a:p>
          <a:endParaRPr lang="ru-RU"/>
        </a:p>
      </dgm:t>
    </dgm:pt>
    <dgm:pt modelId="{D7762195-479E-4EFC-9D5C-9973B90C13A2}" type="sibTrans" cxnId="{A8093A8B-F483-46E4-A470-2FA0958E7B4D}">
      <dgm:prSet/>
      <dgm:spPr/>
      <dgm:t>
        <a:bodyPr/>
        <a:lstStyle/>
        <a:p>
          <a:endParaRPr lang="ru-RU"/>
        </a:p>
      </dgm:t>
    </dgm:pt>
    <dgm:pt modelId="{D3739E94-E69F-419C-91B7-F7D3F9EFF9A0}">
      <dgm:prSet phldrT="[Текст]" custT="1"/>
      <dgm:spPr/>
      <dgm:t>
        <a:bodyPr/>
        <a:lstStyle/>
        <a:p>
          <a:r>
            <a:rPr lang="en-US" sz="2000" dirty="0" err="1" smtClean="0"/>
            <a:t>Publiser</a:t>
          </a:r>
          <a:r>
            <a:rPr lang="ru-RU" sz="2000" dirty="0" smtClean="0"/>
            <a:t/>
          </a:r>
          <a:br>
            <a:rPr lang="ru-RU" sz="2000" dirty="0" smtClean="0"/>
          </a:br>
          <a:endParaRPr lang="ru-RU" sz="2000" dirty="0"/>
        </a:p>
      </dgm:t>
    </dgm:pt>
    <dgm:pt modelId="{428B5E9E-77B3-474A-9D77-B3CAFC5271B5}" type="parTrans" cxnId="{2414B9B4-A7FD-472F-8F50-241A4111B29D}">
      <dgm:prSet/>
      <dgm:spPr/>
      <dgm:t>
        <a:bodyPr/>
        <a:lstStyle/>
        <a:p>
          <a:endParaRPr lang="ru-RU"/>
        </a:p>
      </dgm:t>
    </dgm:pt>
    <dgm:pt modelId="{056293F8-9CC1-475C-8580-28E3B5CD8B33}" type="sibTrans" cxnId="{2414B9B4-A7FD-472F-8F50-241A4111B29D}">
      <dgm:prSet/>
      <dgm:spPr/>
      <dgm:t>
        <a:bodyPr/>
        <a:lstStyle/>
        <a:p>
          <a:endParaRPr lang="ru-RU"/>
        </a:p>
      </dgm:t>
    </dgm:pt>
    <dgm:pt modelId="{DB8AA827-860F-4596-AB7D-C2DA3DFF8631}" type="pres">
      <dgm:prSet presAssocID="{B1092988-C1FA-4385-90B9-ECEDA3E794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2E9C9-D10E-4FC1-A713-AC7A0F28945E}" type="pres">
      <dgm:prSet presAssocID="{5C9EC498-B397-4138-9CE5-502423918B41}" presName="composite" presStyleCnt="0"/>
      <dgm:spPr/>
    </dgm:pt>
    <dgm:pt modelId="{FF8A765D-5707-4E3E-8B24-BEDF6D82B1B3}" type="pres">
      <dgm:prSet presAssocID="{5C9EC498-B397-4138-9CE5-502423918B4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3D737-63EE-4C71-84A4-01D47545B9AD}" type="pres">
      <dgm:prSet presAssocID="{5C9EC498-B397-4138-9CE5-502423918B4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5FD7E-1F13-460E-B322-0009C9CFF589}" type="pres">
      <dgm:prSet presAssocID="{280BC37F-3D72-4150-8F32-F141A8DCF50C}" presName="sp" presStyleCnt="0"/>
      <dgm:spPr/>
    </dgm:pt>
    <dgm:pt modelId="{D4E8E09A-5B4C-486D-BACF-85FF5B279EE0}" type="pres">
      <dgm:prSet presAssocID="{42E12DD6-6A3E-4519-90EE-B42A1E796E6D}" presName="composite" presStyleCnt="0"/>
      <dgm:spPr/>
    </dgm:pt>
    <dgm:pt modelId="{C2F2673C-BD01-4449-A7CF-348F465927F9}" type="pres">
      <dgm:prSet presAssocID="{42E12DD6-6A3E-4519-90EE-B42A1E796E6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3D1C1-BEF3-4192-B86E-63F9C596109F}" type="pres">
      <dgm:prSet presAssocID="{42E12DD6-6A3E-4519-90EE-B42A1E796E6D}" presName="descendantText" presStyleLbl="alignAcc1" presStyleIdx="1" presStyleCnt="4" custLinFactNeighborX="38" custLinFactNeighborY="-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6E15F-5A87-4F5C-BD98-DB7FB3FBBDF5}" type="pres">
      <dgm:prSet presAssocID="{23D14AED-5C24-4448-9896-CF3F3E5E3C61}" presName="sp" presStyleCnt="0"/>
      <dgm:spPr/>
    </dgm:pt>
    <dgm:pt modelId="{C4EF3D14-C5B8-45A6-9060-AAD76CF545A0}" type="pres">
      <dgm:prSet presAssocID="{4E4C83F4-01BE-44F5-8FA7-B154DA5B7995}" presName="composite" presStyleCnt="0"/>
      <dgm:spPr/>
      <dgm:t>
        <a:bodyPr/>
        <a:lstStyle/>
        <a:p>
          <a:endParaRPr lang="ru-RU"/>
        </a:p>
      </dgm:t>
    </dgm:pt>
    <dgm:pt modelId="{AF98C8F1-9FE3-4B5D-8CB1-912D35A5A919}" type="pres">
      <dgm:prSet presAssocID="{4E4C83F4-01BE-44F5-8FA7-B154DA5B799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7D0BD-C92A-439B-AD0C-BE1E5C515DF0}" type="pres">
      <dgm:prSet presAssocID="{4E4C83F4-01BE-44F5-8FA7-B154DA5B799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96C08-7C4C-4B84-801F-6F9EC0F94D78}" type="pres">
      <dgm:prSet presAssocID="{7AF2EE2A-5E08-483E-81DD-B142361E319F}" presName="sp" presStyleCnt="0"/>
      <dgm:spPr/>
      <dgm:t>
        <a:bodyPr/>
        <a:lstStyle/>
        <a:p>
          <a:endParaRPr lang="ru-RU"/>
        </a:p>
      </dgm:t>
    </dgm:pt>
    <dgm:pt modelId="{0C0912B1-36F7-4291-A546-045495B35F34}" type="pres">
      <dgm:prSet presAssocID="{1E15A623-D8E9-4326-ACDE-2F5C4F42A6D0}" presName="composite" presStyleCnt="0"/>
      <dgm:spPr/>
      <dgm:t>
        <a:bodyPr/>
        <a:lstStyle/>
        <a:p>
          <a:endParaRPr lang="ru-RU"/>
        </a:p>
      </dgm:t>
    </dgm:pt>
    <dgm:pt modelId="{0995D504-1352-422C-9D37-B12FFC804019}" type="pres">
      <dgm:prSet presAssocID="{1E15A623-D8E9-4326-ACDE-2F5C4F42A6D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308B1-3949-4952-9CC0-3365FEDAD8AE}" type="pres">
      <dgm:prSet presAssocID="{1E15A623-D8E9-4326-ACDE-2F5C4F42A6D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70BAE-BB6D-4998-AB19-302C3871DD92}" srcId="{4E4C83F4-01BE-44F5-8FA7-B154DA5B7995}" destId="{6CB9D3AE-A0AB-4710-A74F-09920A33C56D}" srcOrd="1" destOrd="0" parTransId="{A3682754-A13B-48BA-83F3-75599F4E0DAE}" sibTransId="{80E4436F-8939-4AF0-B410-0CE8CCBCFB41}"/>
    <dgm:cxn modelId="{44FFE89B-F213-4C9C-9186-F1B97E64BBD1}" srcId="{B1092988-C1FA-4385-90B9-ECEDA3E7949B}" destId="{42E12DD6-6A3E-4519-90EE-B42A1E796E6D}" srcOrd="1" destOrd="0" parTransId="{3DA28606-BFF8-4992-A5EC-1EDA9FAEBA30}" sibTransId="{23D14AED-5C24-4448-9896-CF3F3E5E3C61}"/>
    <dgm:cxn modelId="{DF0A5BEE-A150-4863-A327-FC0942443FFD}" srcId="{4E4C83F4-01BE-44F5-8FA7-B154DA5B7995}" destId="{6F12622B-7B7E-48BF-A747-095CD850780E}" srcOrd="0" destOrd="0" parTransId="{7A3D52F7-424B-4D4F-B4FA-FCFAAD23C621}" sibTransId="{A4FA00D0-9C17-4EF9-8BAC-6C9AC50962C2}"/>
    <dgm:cxn modelId="{7CAB3377-698B-441D-9A8B-09E1EAC8EC50}" type="presOf" srcId="{42FD009C-80D5-4C3B-AFB9-083CE385F54A}" destId="{FC1308B1-3949-4952-9CC0-3365FEDAD8AE}" srcOrd="0" destOrd="1" presId="urn:microsoft.com/office/officeart/2005/8/layout/chevron2"/>
    <dgm:cxn modelId="{AD59DD9E-A137-44D9-9808-BD816176486E}" type="presOf" srcId="{6FD9F87C-9BA7-448F-8A62-230C60E37209}" destId="{1AB3D1C1-BEF3-4192-B86E-63F9C596109F}" srcOrd="0" destOrd="0" presId="urn:microsoft.com/office/officeart/2005/8/layout/chevron2"/>
    <dgm:cxn modelId="{DA2CF6E6-4E2E-4E37-9C67-965E593B4C2E}" srcId="{42E12DD6-6A3E-4519-90EE-B42A1E796E6D}" destId="{7665627E-6D3D-444F-9FE0-E3A3105D2E96}" srcOrd="1" destOrd="0" parTransId="{417A56E1-B068-4950-805F-8EB98F46A361}" sibTransId="{6A6FBB64-F480-4FB8-8C9F-DCE432DA97C8}"/>
    <dgm:cxn modelId="{D3BE3196-0E1D-4973-B6B5-58ADE919F581}" type="presOf" srcId="{4E4C83F4-01BE-44F5-8FA7-B154DA5B7995}" destId="{AF98C8F1-9FE3-4B5D-8CB1-912D35A5A919}" srcOrd="0" destOrd="0" presId="urn:microsoft.com/office/officeart/2005/8/layout/chevron2"/>
    <dgm:cxn modelId="{BF6709F4-D7DC-497E-AF2B-19D575DA8611}" srcId="{B1092988-C1FA-4385-90B9-ECEDA3E7949B}" destId="{1E15A623-D8E9-4326-ACDE-2F5C4F42A6D0}" srcOrd="3" destOrd="0" parTransId="{04EE2BC3-969D-43F6-91CB-3BAB299C60CD}" sibTransId="{C15C7BE1-18A5-4B6B-9395-05157D856168}"/>
    <dgm:cxn modelId="{3C78E25D-B97F-450F-9130-9510D704E4EF}" type="presOf" srcId="{04D6F636-4020-4C71-BE2A-5AB44ACE1A8B}" destId="{4333D737-63EE-4C71-84A4-01D47545B9AD}" srcOrd="0" destOrd="0" presId="urn:microsoft.com/office/officeart/2005/8/layout/chevron2"/>
    <dgm:cxn modelId="{6557BBD0-5268-4DFC-BC4D-E6694E3CEE04}" type="presOf" srcId="{CBB16E33-A8A7-4EC4-8230-C4F8D5DDBF13}" destId="{FC1308B1-3949-4952-9CC0-3365FEDAD8AE}" srcOrd="0" destOrd="0" presId="urn:microsoft.com/office/officeart/2005/8/layout/chevron2"/>
    <dgm:cxn modelId="{537AB1A5-1432-4E53-BF34-B6AA81CEA1D4}" type="presOf" srcId="{6F12622B-7B7E-48BF-A747-095CD850780E}" destId="{84E7D0BD-C92A-439B-AD0C-BE1E5C515DF0}" srcOrd="0" destOrd="0" presId="urn:microsoft.com/office/officeart/2005/8/layout/chevron2"/>
    <dgm:cxn modelId="{A23B90B0-2EB1-4D96-BD97-B1D3BC9CB7DF}" type="presOf" srcId="{7665627E-6D3D-444F-9FE0-E3A3105D2E96}" destId="{1AB3D1C1-BEF3-4192-B86E-63F9C596109F}" srcOrd="0" destOrd="1" presId="urn:microsoft.com/office/officeart/2005/8/layout/chevron2"/>
    <dgm:cxn modelId="{DE41F73F-852C-45B7-BA63-542090F25BF8}" type="presOf" srcId="{5C9EC498-B397-4138-9CE5-502423918B41}" destId="{FF8A765D-5707-4E3E-8B24-BEDF6D82B1B3}" srcOrd="0" destOrd="0" presId="urn:microsoft.com/office/officeart/2005/8/layout/chevron2"/>
    <dgm:cxn modelId="{4498C0A9-8A68-49AB-AAE2-3651B615D679}" srcId="{5C9EC498-B397-4138-9CE5-502423918B41}" destId="{04D6F636-4020-4C71-BE2A-5AB44ACE1A8B}" srcOrd="0" destOrd="0" parTransId="{060DB4FC-0957-4A66-B7C2-B521717CF38B}" sibTransId="{F3A41D13-2241-4775-9B61-156DD67F354C}"/>
    <dgm:cxn modelId="{FD954A84-78FE-498C-BAA4-681B2C165227}" srcId="{4E4C83F4-01BE-44F5-8FA7-B154DA5B7995}" destId="{E0C66B1D-3224-4092-9B5A-145A58976900}" srcOrd="2" destOrd="0" parTransId="{454CD499-1FC2-4B69-BC16-871FDB945141}" sibTransId="{0C6BA0F3-1CE6-48DD-AA37-AEDE736F5AD3}"/>
    <dgm:cxn modelId="{A8093A8B-F483-46E4-A470-2FA0958E7B4D}" srcId="{42E12DD6-6A3E-4519-90EE-B42A1E796E6D}" destId="{F417DE91-4D12-4788-A057-F63810D8BBB2}" srcOrd="2" destOrd="0" parTransId="{7A44AD20-2E12-4FF2-85B2-2D0797DCAB83}" sibTransId="{D7762195-479E-4EFC-9D5C-9973B90C13A2}"/>
    <dgm:cxn modelId="{54BF9C27-9903-433A-9F4A-E4D5F1C10867}" type="presOf" srcId="{F417DE91-4D12-4788-A057-F63810D8BBB2}" destId="{1AB3D1C1-BEF3-4192-B86E-63F9C596109F}" srcOrd="0" destOrd="2" presId="urn:microsoft.com/office/officeart/2005/8/layout/chevron2"/>
    <dgm:cxn modelId="{A36EFF23-3E47-45A8-9369-6F555C95C61F}" type="presOf" srcId="{E0C66B1D-3224-4092-9B5A-145A58976900}" destId="{84E7D0BD-C92A-439B-AD0C-BE1E5C515DF0}" srcOrd="0" destOrd="2" presId="urn:microsoft.com/office/officeart/2005/8/layout/chevron2"/>
    <dgm:cxn modelId="{9A4375A0-8C96-4D4F-AF5D-D64B679881AF}" type="presOf" srcId="{B1092988-C1FA-4385-90B9-ECEDA3E7949B}" destId="{DB8AA827-860F-4596-AB7D-C2DA3DFF8631}" srcOrd="0" destOrd="0" presId="urn:microsoft.com/office/officeart/2005/8/layout/chevron2"/>
    <dgm:cxn modelId="{062A1DFA-F0C0-4D17-971A-04E7B8FB9CCA}" srcId="{B1092988-C1FA-4385-90B9-ECEDA3E7949B}" destId="{5C9EC498-B397-4138-9CE5-502423918B41}" srcOrd="0" destOrd="0" parTransId="{AB689E96-C0D2-44C2-94DD-546EA96B4E31}" sibTransId="{280BC37F-3D72-4150-8F32-F141A8DCF50C}"/>
    <dgm:cxn modelId="{77732C04-B31D-44E7-9250-EA2C585A8FBF}" type="presOf" srcId="{42E12DD6-6A3E-4519-90EE-B42A1E796E6D}" destId="{C2F2673C-BD01-4449-A7CF-348F465927F9}" srcOrd="0" destOrd="0" presId="urn:microsoft.com/office/officeart/2005/8/layout/chevron2"/>
    <dgm:cxn modelId="{05F9C776-F696-457B-8080-9E76C2E1EACC}" srcId="{B1092988-C1FA-4385-90B9-ECEDA3E7949B}" destId="{4E4C83F4-01BE-44F5-8FA7-B154DA5B7995}" srcOrd="2" destOrd="0" parTransId="{D4DDAE60-2709-4561-9251-6ECFF740F9E9}" sibTransId="{7AF2EE2A-5E08-483E-81DD-B142361E319F}"/>
    <dgm:cxn modelId="{2414B9B4-A7FD-472F-8F50-241A4111B29D}" srcId="{42E12DD6-6A3E-4519-90EE-B42A1E796E6D}" destId="{D3739E94-E69F-419C-91B7-F7D3F9EFF9A0}" srcOrd="3" destOrd="0" parTransId="{428B5E9E-77B3-474A-9D77-B3CAFC5271B5}" sibTransId="{056293F8-9CC1-475C-8580-28E3B5CD8B33}"/>
    <dgm:cxn modelId="{EC9377C5-64B8-4079-B5AA-627498C164A1}" type="presOf" srcId="{1E15A623-D8E9-4326-ACDE-2F5C4F42A6D0}" destId="{0995D504-1352-422C-9D37-B12FFC804019}" srcOrd="0" destOrd="0" presId="urn:microsoft.com/office/officeart/2005/8/layout/chevron2"/>
    <dgm:cxn modelId="{30A0A61B-20B0-4715-8C17-50AA122148CC}" srcId="{42E12DD6-6A3E-4519-90EE-B42A1E796E6D}" destId="{6FD9F87C-9BA7-448F-8A62-230C60E37209}" srcOrd="0" destOrd="0" parTransId="{0807638C-283D-45FC-9A44-C19BDF7925E0}" sibTransId="{0A6B8B51-DF55-4416-964F-98CA059CC20D}"/>
    <dgm:cxn modelId="{838E00CE-6F11-454D-8ED2-FAEB9254156B}" srcId="{1E15A623-D8E9-4326-ACDE-2F5C4F42A6D0}" destId="{CBB16E33-A8A7-4EC4-8230-C4F8D5DDBF13}" srcOrd="0" destOrd="0" parTransId="{A51DB1EC-1F77-40CA-BB77-3C52B13114AD}" sibTransId="{9227BA91-AA01-4381-9156-19F5D47632C4}"/>
    <dgm:cxn modelId="{39406406-44A0-4558-A91E-87591D0A092E}" srcId="{1E15A623-D8E9-4326-ACDE-2F5C4F42A6D0}" destId="{42FD009C-80D5-4C3B-AFB9-083CE385F54A}" srcOrd="1" destOrd="0" parTransId="{D6BF464B-00BD-48BB-8F72-CF85698AF7B0}" sibTransId="{E6998271-E0F0-46F7-8BC9-D3A69DCF9696}"/>
    <dgm:cxn modelId="{DD86A69D-49BA-42E5-BB19-49C5B1F78620}" type="presOf" srcId="{6CB9D3AE-A0AB-4710-A74F-09920A33C56D}" destId="{84E7D0BD-C92A-439B-AD0C-BE1E5C515DF0}" srcOrd="0" destOrd="1" presId="urn:microsoft.com/office/officeart/2005/8/layout/chevron2"/>
    <dgm:cxn modelId="{9D34A18F-B64F-4EDE-A82B-46DE51829441}" type="presOf" srcId="{D3739E94-E69F-419C-91B7-F7D3F9EFF9A0}" destId="{1AB3D1C1-BEF3-4192-B86E-63F9C596109F}" srcOrd="0" destOrd="3" presId="urn:microsoft.com/office/officeart/2005/8/layout/chevron2"/>
    <dgm:cxn modelId="{A3D3DCE6-59D8-47FC-96E0-08A746281FE5}" type="presParOf" srcId="{DB8AA827-860F-4596-AB7D-C2DA3DFF8631}" destId="{1252E9C9-D10E-4FC1-A713-AC7A0F28945E}" srcOrd="0" destOrd="0" presId="urn:microsoft.com/office/officeart/2005/8/layout/chevron2"/>
    <dgm:cxn modelId="{52B16FB8-4DAA-4CCC-B4D7-558C69D1FA8F}" type="presParOf" srcId="{1252E9C9-D10E-4FC1-A713-AC7A0F28945E}" destId="{FF8A765D-5707-4E3E-8B24-BEDF6D82B1B3}" srcOrd="0" destOrd="0" presId="urn:microsoft.com/office/officeart/2005/8/layout/chevron2"/>
    <dgm:cxn modelId="{1F1DF19B-FFF4-41EB-9C32-870800ECCE7F}" type="presParOf" srcId="{1252E9C9-D10E-4FC1-A713-AC7A0F28945E}" destId="{4333D737-63EE-4C71-84A4-01D47545B9AD}" srcOrd="1" destOrd="0" presId="urn:microsoft.com/office/officeart/2005/8/layout/chevron2"/>
    <dgm:cxn modelId="{F7FDA421-186F-4EA7-BC47-6754C911916D}" type="presParOf" srcId="{DB8AA827-860F-4596-AB7D-C2DA3DFF8631}" destId="{A4C5FD7E-1F13-460E-B322-0009C9CFF589}" srcOrd="1" destOrd="0" presId="urn:microsoft.com/office/officeart/2005/8/layout/chevron2"/>
    <dgm:cxn modelId="{8E9EDD7A-E209-489A-9F40-2983F02F19AE}" type="presParOf" srcId="{DB8AA827-860F-4596-AB7D-C2DA3DFF8631}" destId="{D4E8E09A-5B4C-486D-BACF-85FF5B279EE0}" srcOrd="2" destOrd="0" presId="urn:microsoft.com/office/officeart/2005/8/layout/chevron2"/>
    <dgm:cxn modelId="{6301F128-2754-4606-9394-29AD6A68D451}" type="presParOf" srcId="{D4E8E09A-5B4C-486D-BACF-85FF5B279EE0}" destId="{C2F2673C-BD01-4449-A7CF-348F465927F9}" srcOrd="0" destOrd="0" presId="urn:microsoft.com/office/officeart/2005/8/layout/chevron2"/>
    <dgm:cxn modelId="{506B4AEF-C3B0-4D57-B4BF-65E041C9F74F}" type="presParOf" srcId="{D4E8E09A-5B4C-486D-BACF-85FF5B279EE0}" destId="{1AB3D1C1-BEF3-4192-B86E-63F9C596109F}" srcOrd="1" destOrd="0" presId="urn:microsoft.com/office/officeart/2005/8/layout/chevron2"/>
    <dgm:cxn modelId="{3D07E88F-80E5-4968-AE12-AAFFDF77A897}" type="presParOf" srcId="{DB8AA827-860F-4596-AB7D-C2DA3DFF8631}" destId="{AFF6E15F-5A87-4F5C-BD98-DB7FB3FBBDF5}" srcOrd="3" destOrd="0" presId="urn:microsoft.com/office/officeart/2005/8/layout/chevron2"/>
    <dgm:cxn modelId="{BABE366E-33D7-4339-BABE-D45B6BA91B2C}" type="presParOf" srcId="{DB8AA827-860F-4596-AB7D-C2DA3DFF8631}" destId="{C4EF3D14-C5B8-45A6-9060-AAD76CF545A0}" srcOrd="4" destOrd="0" presId="urn:microsoft.com/office/officeart/2005/8/layout/chevron2"/>
    <dgm:cxn modelId="{D13A996B-63F5-47E4-9720-85AE74A5FF12}" type="presParOf" srcId="{C4EF3D14-C5B8-45A6-9060-AAD76CF545A0}" destId="{AF98C8F1-9FE3-4B5D-8CB1-912D35A5A919}" srcOrd="0" destOrd="0" presId="urn:microsoft.com/office/officeart/2005/8/layout/chevron2"/>
    <dgm:cxn modelId="{E30A9C56-10E2-4C32-819E-5DC6894EDBA6}" type="presParOf" srcId="{C4EF3D14-C5B8-45A6-9060-AAD76CF545A0}" destId="{84E7D0BD-C92A-439B-AD0C-BE1E5C515DF0}" srcOrd="1" destOrd="0" presId="urn:microsoft.com/office/officeart/2005/8/layout/chevron2"/>
    <dgm:cxn modelId="{4F339D4D-C8E4-4AB0-BF87-77B1ACC352F1}" type="presParOf" srcId="{DB8AA827-860F-4596-AB7D-C2DA3DFF8631}" destId="{88496C08-7C4C-4B84-801F-6F9EC0F94D78}" srcOrd="5" destOrd="0" presId="urn:microsoft.com/office/officeart/2005/8/layout/chevron2"/>
    <dgm:cxn modelId="{0923BA9A-2D15-469A-84BA-BB3B21F6B8CE}" type="presParOf" srcId="{DB8AA827-860F-4596-AB7D-C2DA3DFF8631}" destId="{0C0912B1-36F7-4291-A546-045495B35F34}" srcOrd="6" destOrd="0" presId="urn:microsoft.com/office/officeart/2005/8/layout/chevron2"/>
    <dgm:cxn modelId="{D7AB440A-314C-4C39-9565-302545502098}" type="presParOf" srcId="{0C0912B1-36F7-4291-A546-045495B35F34}" destId="{0995D504-1352-422C-9D37-B12FFC804019}" srcOrd="0" destOrd="0" presId="urn:microsoft.com/office/officeart/2005/8/layout/chevron2"/>
    <dgm:cxn modelId="{94336E90-A02D-4F34-AC9D-F6D8F54CC31E}" type="presParOf" srcId="{0C0912B1-36F7-4291-A546-045495B35F34}" destId="{FC1308B1-3949-4952-9CC0-3365FEDAD8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A765D-5707-4E3E-8B24-BEDF6D82B1B3}">
      <dsp:nvSpPr>
        <dsp:cNvPr id="0" name=""/>
        <dsp:cNvSpPr/>
      </dsp:nvSpPr>
      <dsp:spPr>
        <a:xfrm rot="5400000">
          <a:off x="-215416" y="221820"/>
          <a:ext cx="1436107" cy="10052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Работа с ресурсами Интернет</a:t>
          </a:r>
          <a:endParaRPr lang="ru-RU" sz="1000" b="1" kern="1200" dirty="0"/>
        </a:p>
      </dsp:txBody>
      <dsp:txXfrm rot="-5400000">
        <a:off x="1" y="509042"/>
        <a:ext cx="1005275" cy="430832"/>
      </dsp:txXfrm>
    </dsp:sp>
    <dsp:sp modelId="{4333D737-63EE-4C71-84A4-01D47545B9AD}">
      <dsp:nvSpPr>
        <dsp:cNvPr id="0" name=""/>
        <dsp:cNvSpPr/>
      </dsp:nvSpPr>
      <dsp:spPr>
        <a:xfrm rot="5400000">
          <a:off x="4320133" y="-3308453"/>
          <a:ext cx="933960" cy="75636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-5400000">
        <a:off x="1005275" y="51997"/>
        <a:ext cx="7518084" cy="842776"/>
      </dsp:txXfrm>
    </dsp:sp>
    <dsp:sp modelId="{C2F2673C-BD01-4449-A7CF-348F465927F9}">
      <dsp:nvSpPr>
        <dsp:cNvPr id="0" name=""/>
        <dsp:cNvSpPr/>
      </dsp:nvSpPr>
      <dsp:spPr>
        <a:xfrm rot="5400000">
          <a:off x="-215416" y="1513425"/>
          <a:ext cx="1436107" cy="10052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Работа с программами</a:t>
          </a:r>
          <a:endParaRPr lang="en-US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  <a:r>
            <a:rPr lang="en-US" sz="1000" b="1" kern="1200" dirty="0" smtClean="0"/>
            <a:t>MS Office</a:t>
          </a:r>
          <a:endParaRPr lang="ru-RU" sz="1000" b="1" kern="1200" dirty="0"/>
        </a:p>
      </dsp:txBody>
      <dsp:txXfrm rot="-5400000">
        <a:off x="1" y="1800647"/>
        <a:ext cx="1005275" cy="430832"/>
      </dsp:txXfrm>
    </dsp:sp>
    <dsp:sp modelId="{1AB3D1C1-BEF3-4192-B86E-63F9C596109F}">
      <dsp:nvSpPr>
        <dsp:cNvPr id="0" name=""/>
        <dsp:cNvSpPr/>
      </dsp:nvSpPr>
      <dsp:spPr>
        <a:xfrm rot="5400000">
          <a:off x="4320378" y="-2023824"/>
          <a:ext cx="933469" cy="75636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Word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Power Point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Publiser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endParaRPr lang="ru-RU" sz="2000" kern="1200" dirty="0"/>
        </a:p>
      </dsp:txBody>
      <dsp:txXfrm rot="-5400000">
        <a:off x="1005275" y="1336847"/>
        <a:ext cx="7518108" cy="842333"/>
      </dsp:txXfrm>
    </dsp:sp>
    <dsp:sp modelId="{AF98C8F1-9FE3-4B5D-8CB1-912D35A5A919}">
      <dsp:nvSpPr>
        <dsp:cNvPr id="0" name=""/>
        <dsp:cNvSpPr/>
      </dsp:nvSpPr>
      <dsp:spPr>
        <a:xfrm rot="5400000">
          <a:off x="-215416" y="2805029"/>
          <a:ext cx="1436107" cy="10052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Работа с графическими редакторами</a:t>
          </a:r>
          <a:endParaRPr lang="ru-RU" sz="1000" b="1" kern="1200" dirty="0"/>
        </a:p>
      </dsp:txBody>
      <dsp:txXfrm rot="-5400000">
        <a:off x="1" y="3092251"/>
        <a:ext cx="1005275" cy="430832"/>
      </dsp:txXfrm>
    </dsp:sp>
    <dsp:sp modelId="{84E7D0BD-C92A-439B-AD0C-BE1E5C515DF0}">
      <dsp:nvSpPr>
        <dsp:cNvPr id="0" name=""/>
        <dsp:cNvSpPr/>
      </dsp:nvSpPr>
      <dsp:spPr>
        <a:xfrm rot="5400000">
          <a:off x="4320378" y="-725490"/>
          <a:ext cx="933469" cy="75636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Paint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Photoshop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-5400000">
        <a:off x="1005275" y="2635181"/>
        <a:ext cx="7518108" cy="842333"/>
      </dsp:txXfrm>
    </dsp:sp>
    <dsp:sp modelId="{0995D504-1352-422C-9D37-B12FFC804019}">
      <dsp:nvSpPr>
        <dsp:cNvPr id="0" name=""/>
        <dsp:cNvSpPr/>
      </dsp:nvSpPr>
      <dsp:spPr>
        <a:xfrm rot="5400000">
          <a:off x="-215416" y="4096634"/>
          <a:ext cx="1436107" cy="100527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Работа с программами обработки видео</a:t>
          </a:r>
          <a:endParaRPr lang="ru-RU" sz="1000" b="1" kern="1200" dirty="0"/>
        </a:p>
      </dsp:txBody>
      <dsp:txXfrm rot="-5400000">
        <a:off x="1" y="4383856"/>
        <a:ext cx="1005275" cy="430832"/>
      </dsp:txXfrm>
    </dsp:sp>
    <dsp:sp modelId="{FC1308B1-3949-4952-9CC0-3365FEDAD8AE}">
      <dsp:nvSpPr>
        <dsp:cNvPr id="0" name=""/>
        <dsp:cNvSpPr/>
      </dsp:nvSpPr>
      <dsp:spPr>
        <a:xfrm rot="5400000">
          <a:off x="4320378" y="566114"/>
          <a:ext cx="933469" cy="756367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Movie Maker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Sony Vegas</a:t>
          </a:r>
          <a:endParaRPr lang="ru-RU" sz="2000" kern="1200" dirty="0"/>
        </a:p>
      </dsp:txBody>
      <dsp:txXfrm rot="-5400000">
        <a:off x="1005275" y="3926785"/>
        <a:ext cx="7518108" cy="84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70A-8972-4B1B-9458-75609BEF035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DDC4-40D9-43C9-9BD6-DA1109DCC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70A-8972-4B1B-9458-75609BEF035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DDC4-40D9-43C9-9BD6-DA1109DCC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70A-8972-4B1B-9458-75609BEF035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DDC4-40D9-43C9-9BD6-DA1109DCC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70A-8972-4B1B-9458-75609BEF035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DDC4-40D9-43C9-9BD6-DA1109DCC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70A-8972-4B1B-9458-75609BEF035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DDC4-40D9-43C9-9BD6-DA1109DCC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70A-8972-4B1B-9458-75609BEF035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DDC4-40D9-43C9-9BD6-DA1109DCC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70A-8972-4B1B-9458-75609BEF035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DDC4-40D9-43C9-9BD6-DA1109DCC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70A-8972-4B1B-9458-75609BEF035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DDC4-40D9-43C9-9BD6-DA1109DCC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70A-8972-4B1B-9458-75609BEF035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DDC4-40D9-43C9-9BD6-DA1109DCC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70A-8972-4B1B-9458-75609BEF035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DDC4-40D9-43C9-9BD6-DA1109DCC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170A-8972-4B1B-9458-75609BEF035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DDC4-40D9-43C9-9BD6-DA1109DCCF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  <a:alpha val="54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E170A-8972-4B1B-9458-75609BEF0358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DDC4-40D9-43C9-9BD6-DA1109DCCF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 ИКТ в исследовательской работе</a:t>
            </a:r>
            <a:br>
              <a:rPr lang="ru-RU" dirty="0" smtClean="0"/>
            </a:br>
            <a:r>
              <a:rPr lang="ru-RU" dirty="0" smtClean="0"/>
              <a:t>МБОУ «Школа № 40»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08920"/>
            <a:ext cx="4536504" cy="3508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500" dirty="0" smtClean="0"/>
              <a:t>Возможности ИКТ  в оформлении исследовательских работ</a:t>
            </a:r>
            <a:endParaRPr lang="ru-RU" sz="35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49120420"/>
              </p:ext>
            </p:extLst>
          </p:nvPr>
        </p:nvGraphicFramePr>
        <p:xfrm>
          <a:off x="323528" y="1417638"/>
          <a:ext cx="8568952" cy="532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94" y="476672"/>
            <a:ext cx="4322286" cy="291632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888432" cy="291632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01008"/>
            <a:ext cx="4752528" cy="3163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8"/>
            <a:ext cx="8640960" cy="648072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744416" cy="280831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429000"/>
            <a:ext cx="6336704" cy="329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40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Применение ИКТ в исследовательской работе МБОУ «Школа № 40»</vt:lpstr>
      <vt:lpstr>Возможности ИКТ  в оформлении исследовательских работ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Профориентационная работа в МБОУ «Школа № 40»</dc:title>
  <dc:creator>Natali</dc:creator>
  <cp:lastModifiedBy>1</cp:lastModifiedBy>
  <cp:revision>22</cp:revision>
  <dcterms:created xsi:type="dcterms:W3CDTF">2017-02-10T11:22:11Z</dcterms:created>
  <dcterms:modified xsi:type="dcterms:W3CDTF">2017-02-28T06:51:01Z</dcterms:modified>
</cp:coreProperties>
</file>