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9" r:id="rId4"/>
    <p:sldId id="257" r:id="rId5"/>
    <p:sldId id="264" r:id="rId6"/>
    <p:sldId id="266" r:id="rId7"/>
    <p:sldId id="265" r:id="rId8"/>
    <p:sldId id="267" r:id="rId9"/>
    <p:sldId id="261" r:id="rId10"/>
    <p:sldId id="269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1563" autoAdjust="0"/>
  </p:normalViewPr>
  <p:slideViewPr>
    <p:cSldViewPr>
      <p:cViewPr>
        <p:scale>
          <a:sx n="71" d="100"/>
          <a:sy n="71" d="100"/>
        </p:scale>
        <p:origin x="-1050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2D07A-4750-4D3B-A110-8F58F3CF495F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49944-B360-45B7-8D95-A2EE528FB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2017 году с этой задачей справилось 27 из</a:t>
            </a:r>
            <a:r>
              <a:rPr lang="ru-RU" baseline="0" dirty="0" smtClean="0"/>
              <a:t> 73 выпускников (37%) г. Рязани.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49944-B360-45B7-8D95-A2EE528FB40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уть цикла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сводится к тому, что меньшее из двух чисел,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каждый раз заменяется на остаток от деления большего на меньшее до тех </a:t>
            </a:r>
            <a:r>
              <a:rPr lang="ru-RU" sz="1200" u="none" kern="1200" dirty="0" smtClean="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rPr>
              <a:t>пор, пока этот остаток не станет равен нулю;</a:t>
            </a:r>
          </a:p>
          <a:p>
            <a:pPr lvl="0"/>
            <a:r>
              <a:rPr lang="ru-RU" sz="1200" u="none" kern="1200" dirty="0" smtClean="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rPr>
              <a:t>делаем вывод, что это классический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Алгоритм Евклида</a:t>
            </a:r>
            <a:r>
              <a:rPr lang="ru-RU" sz="1200" u="none" kern="1200" dirty="0" smtClean="0">
                <a:solidFill>
                  <a:schemeClr val="tx1"/>
                </a:solidFill>
                <a:latin typeface="Arial Black" pitchFamily="34" charset="0"/>
                <a:ea typeface="+mn-ea"/>
                <a:cs typeface="+mn-cs"/>
              </a:rPr>
              <a:t>, который служит для вычисления наибольшего общего делителя (НОД) двух чисел; это делитель в результате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оказывается в переменной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DF51E-A6FF-4C48-9D9A-EBD834319FA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49944-B360-45B7-8D95-A2EE528FB40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Сложность этой задачи состоит в том, чтобы разобраться в алгоритме.</a:t>
            </a:r>
          </a:p>
          <a:p>
            <a:r>
              <a:rPr lang="ru-RU" dirty="0" smtClean="0"/>
              <a:t>А также необходимо знание основных алгоритмов работы с целыми</a:t>
            </a:r>
            <a:r>
              <a:rPr lang="ru-RU" baseline="0" dirty="0" smtClean="0"/>
              <a:t> числами. Алгоритм разбора числа на цифры.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49944-B360-45B7-8D95-A2EE528FB40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Проанализировав программу, выясняем, что </a:t>
            </a:r>
            <a:endParaRPr lang="en-US" dirty="0" smtClean="0"/>
          </a:p>
          <a:p>
            <a:r>
              <a:rPr lang="ru-RU" dirty="0" smtClean="0"/>
              <a:t>1)</a:t>
            </a:r>
            <a:r>
              <a:rPr lang="en-US" dirty="0" smtClean="0"/>
              <a:t>L</a:t>
            </a:r>
            <a:r>
              <a:rPr lang="ru-RU" dirty="0" smtClean="0"/>
              <a:t> – количество цифр числа х</a:t>
            </a:r>
            <a:r>
              <a:rPr lang="en-US" dirty="0" smtClean="0"/>
              <a:t>;</a:t>
            </a:r>
          </a:p>
          <a:p>
            <a:r>
              <a:rPr lang="ru-RU" dirty="0" smtClean="0"/>
              <a:t>2) Если х – четно, то М</a:t>
            </a:r>
            <a:r>
              <a:rPr lang="ru-RU" baseline="0" dirty="0" smtClean="0"/>
              <a:t> – сумма последних цифр, деленных на 2.</a:t>
            </a:r>
          </a:p>
          <a:p>
            <a:r>
              <a:rPr lang="ru-RU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Вывод: нужно наибольшее трехзначное число, сумма четных цифр которого 14.</a:t>
            </a:r>
          </a:p>
          <a:p>
            <a:r>
              <a:rPr lang="ru-RU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Это 860.</a:t>
            </a:r>
            <a:endParaRPr lang="ru-RU" sz="12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49944-B360-45B7-8D95-A2EE528FB40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Проанализировав программу, выясняем, что </a:t>
            </a:r>
            <a:endParaRPr lang="en-US" dirty="0" smtClean="0"/>
          </a:p>
          <a:p>
            <a:r>
              <a:rPr lang="ru-RU" dirty="0" smtClean="0"/>
              <a:t>1) а–удвоенное количество цифр числа х</a:t>
            </a:r>
            <a:r>
              <a:rPr lang="en-US" dirty="0" smtClean="0"/>
              <a:t>;</a:t>
            </a:r>
          </a:p>
          <a:p>
            <a:r>
              <a:rPr lang="ru-RU" dirty="0" smtClean="0"/>
              <a:t>2) </a:t>
            </a:r>
            <a:r>
              <a:rPr lang="en-US" dirty="0" smtClean="0"/>
              <a:t>b</a:t>
            </a:r>
            <a:r>
              <a:rPr lang="ru-RU" baseline="0" dirty="0" smtClean="0"/>
              <a:t>– сумма последних цифр</a:t>
            </a:r>
            <a:r>
              <a:rPr lang="en-US" baseline="0" dirty="0" smtClean="0"/>
              <a:t> </a:t>
            </a:r>
            <a:r>
              <a:rPr lang="ru-RU" baseline="0" dirty="0" smtClean="0"/>
              <a:t> числа х.</a:t>
            </a:r>
          </a:p>
          <a:p>
            <a:r>
              <a:rPr lang="ru-RU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Вывод: нужно наименьшее трехзначное число, сумма цифр которого 5.</a:t>
            </a:r>
          </a:p>
          <a:p>
            <a:r>
              <a:rPr lang="ru-RU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Это 104.</a:t>
            </a:r>
            <a:endParaRPr lang="ru-RU" sz="1200" dirty="0" smtClean="0">
              <a:solidFill>
                <a:srgbClr val="0070C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49944-B360-45B7-8D95-A2EE528FB40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Другой часто используемый алгоритм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49944-B360-45B7-8D95-A2EE528FB40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Проанализировав программу, выясняем, что </a:t>
            </a:r>
            <a:endParaRPr lang="en-US" dirty="0" smtClean="0"/>
          </a:p>
          <a:p>
            <a:r>
              <a:rPr lang="ru-RU" dirty="0" smtClean="0"/>
              <a:t>1) </a:t>
            </a:r>
            <a:r>
              <a:rPr lang="ru-RU" b="0" dirty="0" smtClean="0"/>
              <a:t>происходит </a:t>
            </a:r>
            <a:r>
              <a:rPr lang="ru-RU" sz="1200" b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уменьшение числа в 2 раза, т.е. алгоритм перевода в двоичную систему</a:t>
            </a:r>
            <a:endParaRPr lang="en-US" b="0" dirty="0" smtClean="0"/>
          </a:p>
          <a:p>
            <a:r>
              <a:rPr lang="ru-RU" dirty="0" smtClean="0"/>
              <a:t>2) тогда </a:t>
            </a:r>
            <a:r>
              <a:rPr lang="en-US" dirty="0" smtClean="0"/>
              <a:t>M</a:t>
            </a:r>
            <a:r>
              <a:rPr lang="ru-RU" baseline="0" dirty="0" smtClean="0"/>
              <a:t> -</a:t>
            </a:r>
            <a:r>
              <a:rPr lang="ru-RU" sz="1200" b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количество цифр двоичного представления числах</a:t>
            </a:r>
            <a:r>
              <a:rPr lang="ru-RU" sz="1200" b="0" baseline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а </a:t>
            </a:r>
            <a:r>
              <a:rPr lang="en-US" sz="1200" b="0" baseline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ru-RU" sz="1200" b="0" baseline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– количество ненулевых остатков, т.е. количество единиц в двоичном представлении числа х</a:t>
            </a:r>
            <a:endParaRPr lang="ru-RU" b="0" baseline="0" dirty="0" smtClean="0"/>
          </a:p>
          <a:p>
            <a:r>
              <a:rPr lang="ru-RU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Вывод: нужно наименьшее семизначное двоичное число, содержащее 5 единиц. Это 1001111</a:t>
            </a:r>
            <a:r>
              <a:rPr lang="ru-RU" sz="1200" b="1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ru-RU" sz="1200" b="1" baseline="30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1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79</a:t>
            </a:r>
            <a:r>
              <a:rPr lang="ru-RU" sz="1200" b="1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lang="ru-RU" sz="1200" baseline="-25000" dirty="0" smtClean="0">
              <a:solidFill>
                <a:srgbClr val="0070C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49944-B360-45B7-8D95-A2EE528FB40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Еще один вариант задачи: использование известного алгоритма работы с целыми числами Алгоритм Евклида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49944-B360-45B7-8D95-A2EE528FB40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Узнаем алгоритм Евклида, значит М=НОД(х+12, х-12).</a:t>
            </a:r>
          </a:p>
          <a:p>
            <a:r>
              <a:rPr lang="ru-RU" dirty="0" smtClean="0"/>
              <a:t> Сначала подбираем одну переменную, например</a:t>
            </a:r>
            <a:r>
              <a:rPr lang="ru-RU" baseline="0" dirty="0" smtClean="0"/>
              <a:t> </a:t>
            </a:r>
            <a:r>
              <a:rPr lang="en-US" baseline="0" dirty="0" smtClean="0"/>
              <a:t>k</a:t>
            </a:r>
            <a:r>
              <a:rPr lang="ru-RU" baseline="0" dirty="0" smtClean="0"/>
              <a:t>, затем вычисляем </a:t>
            </a:r>
            <a:r>
              <a:rPr lang="en-US" baseline="0" dirty="0" smtClean="0"/>
              <a:t>x </a:t>
            </a:r>
            <a:r>
              <a:rPr lang="ru-RU" baseline="0" dirty="0" smtClean="0"/>
              <a:t> и находим </a:t>
            </a:r>
            <a:r>
              <a:rPr lang="en-US" baseline="0" dirty="0" smtClean="0"/>
              <a:t>n</a:t>
            </a:r>
            <a:r>
              <a:rPr lang="ru-RU" baseline="0" dirty="0" smtClean="0"/>
              <a:t>. Если они не имеют общих делителей, значит условия задачи выполнены и найденный х</a:t>
            </a:r>
            <a:r>
              <a:rPr lang="en-US" baseline="0" dirty="0" smtClean="0"/>
              <a:t> </a:t>
            </a:r>
            <a:r>
              <a:rPr lang="ru-RU" baseline="0" dirty="0" smtClean="0"/>
              <a:t>записываем в ответ. 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DF51E-A6FF-4C48-9D9A-EBD834319FA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E370-4B51-4996-8571-9EB82652301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29D1F61-382A-4118-9F75-F6E03C6131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E370-4B51-4996-8571-9EB82652301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1F61-382A-4118-9F75-F6E03C613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E370-4B51-4996-8571-9EB82652301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1F61-382A-4118-9F75-F6E03C613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E370-4B51-4996-8571-9EB82652301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1F61-382A-4118-9F75-F6E03C6131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E370-4B51-4996-8571-9EB82652301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9D1F61-382A-4118-9F75-F6E03C613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E370-4B51-4996-8571-9EB82652301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1F61-382A-4118-9F75-F6E03C6131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E370-4B51-4996-8571-9EB82652301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1F61-382A-4118-9F75-F6E03C6131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E370-4B51-4996-8571-9EB82652301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1F61-382A-4118-9F75-F6E03C613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E370-4B51-4996-8571-9EB82652301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1F61-382A-4118-9F75-F6E03C613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E370-4B51-4996-8571-9EB82652301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D1F61-382A-4118-9F75-F6E03C6131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7E370-4B51-4996-8571-9EB82652301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9D1F61-382A-4118-9F75-F6E03C6131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27E370-4B51-4996-8571-9EB82652301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29D1F61-382A-4118-9F75-F6E03C613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kpolyakov.spb.ru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200400"/>
            <a:ext cx="8143932" cy="2800368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Проверяемые элементы содержания: анализ алгоритма, содержащего вспомогательные алгоритмы, цикл и ветвление </a:t>
            </a:r>
          </a:p>
          <a:p>
            <a:pPr algn="l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Решаемость в 2017 году 37% в г.Рязани, 30,14% в Московской области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задачи 20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14282" y="1714488"/>
            <a:ext cx="3571900" cy="492922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36"/>
            <a:ext cx="8572560" cy="157162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Ниже записан алгоритм. После выполнения алгоритма было напечатано 3 числа. Первые два  напечатанных  числа  –  это  числа  11  и  66.  Какое  наибольшее  число  может  быть  напечатано третьим?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4071966" cy="4572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x, y, z: integer; 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r, a, b: integer; 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 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(x, 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у); </a:t>
            </a:r>
          </a:p>
          <a:p>
            <a:pPr>
              <a:lnSpc>
                <a:spcPct val="90000"/>
              </a:lnSpc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у &gt;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 then begin 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z:= x; x:= 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у; у:=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z; 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end; 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a:= x; b:= y; 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while b &gt; 0 do begin 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r:= a mod b; 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a:= b; 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b:= r;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end; 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(a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(x);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write(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у); </a:t>
            </a:r>
          </a:p>
          <a:p>
            <a:pPr>
              <a:lnSpc>
                <a:spcPct val="90000"/>
              </a:lnSpc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0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Задача 20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4071942"/>
            <a:ext cx="52864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Большее число заменяется на его остаток от деления на меньшее. Снова алгоритм Евклида нахождения НОД.</a:t>
            </a:r>
          </a:p>
          <a:p>
            <a:endParaRPr lang="ru-RU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3071810"/>
            <a:ext cx="55721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и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 </a:t>
            </a:r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переставляются так, чтобы в переменной x было большее число, а в переменной y – меньшее из двух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5226784"/>
            <a:ext cx="52864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Тогда а=НОД(х,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), х – большее из чисел, у - меньшее.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Т.к. НОД(66,у)=11,то у=55.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3071810"/>
            <a:ext cx="3071834" cy="92869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4357694"/>
            <a:ext cx="3071834" cy="128588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Знание основных алгоритмов может быть очень полезным</a:t>
            </a:r>
          </a:p>
          <a:p>
            <a:r>
              <a:rPr lang="ru-RU" dirty="0" smtClean="0"/>
              <a:t>В критическом случае можно сделать ручную прокрутку для нескольких чисел им попытаться понять закономерность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1000108"/>
            <a:ext cx="80724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400" smtClean="0"/>
              <a:t>Источники заданий: </a:t>
            </a:r>
            <a:endParaRPr lang="en-US" sz="2400" dirty="0" smtClean="0"/>
          </a:p>
          <a:p>
            <a:r>
              <a:rPr lang="ru-RU" sz="2400" dirty="0" smtClean="0"/>
              <a:t>Демострационные варианты 2017 , 2018гг.</a:t>
            </a:r>
          </a:p>
          <a:p>
            <a:r>
              <a:rPr lang="x-none" sz="2400" smtClean="0"/>
              <a:t>Тренировочные и диагностические работы МИОО.</a:t>
            </a:r>
            <a:endParaRPr lang="en-US" sz="2400" dirty="0" smtClean="0"/>
          </a:p>
          <a:p>
            <a:pPr lvl="0"/>
            <a:r>
              <a:rPr lang="ru-RU" sz="2400" dirty="0" smtClean="0">
                <a:hlinkClick r:id="rId2"/>
              </a:rPr>
              <a:t>http://kpolyakov.</a:t>
            </a:r>
            <a:r>
              <a:rPr lang="en-US" sz="2400" dirty="0" err="1" smtClean="0">
                <a:hlinkClick r:id="rId2"/>
              </a:rPr>
              <a:t>spb</a:t>
            </a:r>
            <a:r>
              <a:rPr lang="ru-RU" sz="2400" dirty="0" smtClean="0">
                <a:hlinkClick r:id="rId2"/>
              </a:rPr>
              <a:t>.ru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858280" cy="4572000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При решение этой задачи необходимо четкое понимание операций деления целых чисел:</a:t>
            </a:r>
          </a:p>
          <a:p>
            <a:pPr marL="1524000" indent="-3175"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div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целая часть от деления) </a:t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mod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(остаток от деления)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варианты использования команд в задаче:</a:t>
            </a:r>
          </a:p>
          <a:p>
            <a:pPr marL="185738" indent="-3175">
              <a:buNone/>
            </a:pPr>
            <a:r>
              <a:rPr lang="ru-RU" sz="1000" b="1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marL="273050" indent="-3175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х 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div</a:t>
            </a:r>
            <a:r>
              <a:rPr lang="ru-RU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10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отбрасывание последней цифры числа х</a:t>
            </a:r>
          </a:p>
          <a:p>
            <a:pPr marL="273050" indent="-3175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х </a:t>
            </a: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mod </a:t>
            </a:r>
            <a:r>
              <a:rPr lang="ru-RU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10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нахождение</a:t>
            </a:r>
            <a:r>
              <a:rPr lang="ru-RU" sz="25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последней цифры числа х</a:t>
            </a:r>
          </a:p>
          <a:p>
            <a:pPr marL="273050" indent="-3175"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if x mod 2=0 …</a:t>
            </a:r>
            <a:r>
              <a:rPr lang="ru-RU" sz="28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проверка четности числа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20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285860"/>
            <a:ext cx="5143536" cy="292895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858280" cy="4572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Алгоритмическая конструкция :</a:t>
            </a:r>
          </a:p>
          <a:p>
            <a:pPr>
              <a:buNone/>
            </a:pP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while x &gt; 0 do begin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   а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:= </a:t>
            </a: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а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+ 1;</a:t>
            </a:r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352425">
              <a:buNone/>
            </a:pP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…………</a:t>
            </a:r>
          </a:p>
          <a:p>
            <a:pPr>
              <a:buNone/>
            </a:pP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x:= x div 10;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end;</a:t>
            </a:r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3175">
              <a:buNone/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Цикл работает, пока в числе х есть цифры;</a:t>
            </a:r>
            <a:b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цикле отсекается последняя цифра;</a:t>
            </a:r>
            <a:b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переменная </a:t>
            </a:r>
            <a:r>
              <a:rPr lang="ru-RU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а</a:t>
            </a:r>
            <a:r>
              <a:rPr lang="en-US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служит для подсчета количества цифр.</a:t>
            </a:r>
            <a:endParaRPr lang="en-US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0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20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282" y="2071678"/>
            <a:ext cx="5429288" cy="435771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7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Задача 20 (2017)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714356"/>
            <a:ext cx="8229600" cy="578647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Ниже записана программа. Получив на вход число 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, эта программа печатает два числа, 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и 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Укажите наибольшее из таких чисел 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при вводе которых алгоритм печатает сначала 3, а потом 7.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x, L, M: integer;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(x);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L:=0; M:=0;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while x &gt; 0 do begin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L:= L + 1;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 x mod 2 = 0 then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M:= M + (x mod 10) div 2;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x:= x div 10;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end;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(L); write(M);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end.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643306" y="3786190"/>
            <a:ext cx="4357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количество цифр числа </a:t>
            </a:r>
            <a:r>
              <a:rPr lang="ru-RU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х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9256" y="4214818"/>
            <a:ext cx="4357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сумма четных цифр</a:t>
            </a:r>
            <a:b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числа </a:t>
            </a:r>
            <a:r>
              <a:rPr lang="ru-RU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х</a:t>
            </a:r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деленных на 2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3538" y="4919008"/>
            <a:ext cx="3500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Вывод: нужно наибольшее трехзначное число, сумма четных цифр которого 14.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Это 860.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282" y="1857364"/>
            <a:ext cx="4857784" cy="4572032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7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Задача 20 (2017)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714356"/>
            <a:ext cx="8229600" cy="578647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Получив на вход число x, алгоритм печатает  два  числа  a  и  b.  Укажите  наименьшее  из  таких  чисел  x,  при  вводе которых алгоритм печатает сначала 6, а потом 5. 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x, a, b: integer;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begin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(x);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a := 0; b := 0;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while x&gt;0 do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begin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a := a + 2;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b := b + (x mod 10);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x:= x div 10;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end;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(a); write(b);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end. </a:t>
            </a:r>
          </a:p>
          <a:p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571868" y="4000504"/>
            <a:ext cx="5715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удвоенное количество цифр числа х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14942" y="4429132"/>
            <a:ext cx="4357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сумма цифр числа х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6" y="4857760"/>
            <a:ext cx="43577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Значит, нужно наименьшее трехзначное число, сумма цифр которого 5.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Это 104.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1785926"/>
            <a:ext cx="5429288" cy="300039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858280" cy="592933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Алгоритмическая конструкция перевода числа в двоичную систему счисления:</a:t>
            </a:r>
          </a:p>
          <a:p>
            <a:pPr>
              <a:buNone/>
            </a:pP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while x &gt; 0 do begin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   а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:= </a:t>
            </a: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а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+ 1;</a:t>
            </a:r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352425">
              <a:buNone/>
            </a:pP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…………</a:t>
            </a:r>
          </a:p>
          <a:p>
            <a:pPr>
              <a:buNone/>
            </a:pP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x:= x div </a:t>
            </a:r>
            <a:r>
              <a:rPr lang="ru-RU" sz="32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end;</a:t>
            </a:r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  <a:p>
            <a:pPr marL="273050" indent="-3175">
              <a:buNone/>
            </a:pPr>
            <a:r>
              <a:rPr lang="ru-RU" sz="1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marL="273050" indent="-3175">
              <a:buNone/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Цикл работает, пока в числе х есть цифры;</a:t>
            </a:r>
            <a:b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 цикле число уменьшается в 2 раза;</a:t>
            </a:r>
            <a:b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переменная </a:t>
            </a:r>
            <a:r>
              <a:rPr lang="ru-RU" sz="32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а</a:t>
            </a:r>
            <a:r>
              <a:rPr lang="en-US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служит для подсчета количества цифр двоичного числа.</a:t>
            </a:r>
            <a:endParaRPr lang="en-US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0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20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14282" y="1714488"/>
            <a:ext cx="3714776" cy="4714908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7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Задача 20 (Демо 2018)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714356"/>
            <a:ext cx="8229600" cy="578647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Получив на вход число  x, алгоритм  печатает  два  числа: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 L  и  M.  Укажите  наименьшее число x, при вводе которого алгоритм печатает сначала 5, а потом 7. 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x, L, M: integer;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begin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(x);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L := 0;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M := 0;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while x&gt;0 do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begin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M := M + 1;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if x mod 2 &lt;&gt; 0 then 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L := L + 1;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x := x div 2;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end;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(L);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(M); </a:t>
            </a:r>
          </a:p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000496" y="3714752"/>
            <a:ext cx="5715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количество цифр двоичного представления числах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1902" y="4357694"/>
            <a:ext cx="5072098" cy="59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количество единиц в двоичном представлении числа х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3306" y="5699485"/>
            <a:ext cx="5715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Вывод: нужно наименьшее семизначное двоичное число, содержащее 5 </a:t>
            </a:r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единиц.Это 1001111</a:t>
            </a:r>
            <a:r>
              <a:rPr lang="ru-RU" sz="2000" b="1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ru-RU" sz="2000" b="1" baseline="30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79</a:t>
            </a:r>
            <a:r>
              <a:rPr lang="ru-RU" sz="2000" b="1" baseline="-25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lang="ru-RU" sz="2000" baseline="-250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2" y="5072074"/>
            <a:ext cx="5929354" cy="599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уменьшение числа в 2 раза, т.е. алгоритм перевода в двоичную систему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1785926"/>
            <a:ext cx="5429288" cy="285752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928670"/>
            <a:ext cx="8858280" cy="45720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Алгоритм Евклида для нахождения НОД:</a:t>
            </a:r>
          </a:p>
          <a:p>
            <a:pPr>
              <a:buNone/>
            </a:pPr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while L &lt;&gt; M do</a:t>
            </a:r>
            <a:br>
              <a:rPr lang="en-US" sz="3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   if L &gt; M then</a:t>
            </a:r>
            <a:br>
              <a:rPr lang="en-US" sz="3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     L := L - M</a:t>
            </a:r>
            <a:br>
              <a:rPr lang="en-US" sz="3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   else</a:t>
            </a:r>
            <a:br>
              <a:rPr lang="en-US" sz="32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      M := M – L; </a:t>
            </a:r>
            <a:endParaRPr lang="ru-RU" sz="32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0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Задача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2071678"/>
            <a:ext cx="3571900" cy="371477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72560" cy="1285876"/>
          </a:xfrm>
        </p:spPr>
        <p:txBody>
          <a:bodyPr>
            <a:noAutofit/>
          </a:bodyPr>
          <a:lstStyle/>
          <a:p>
            <a:r>
              <a:rPr lang="ru-RU" sz="2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Получив на вход число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x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, этот алгоритм печатает число M. Известно, что </a:t>
            </a:r>
            <a:r>
              <a:rPr lang="ru-RU" sz="2200" dirty="0" err="1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x</a:t>
            </a:r>
            <a:r>
              <a:rPr lang="ru-RU" sz="2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 &gt; 100. Укажите наименьшее такое (т.е. большее 100) число x, при вводе которого алгоритм печатает 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6000"/>
            <a:ext cx="7772400" cy="4572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x, L, M: integer;</a:t>
            </a:r>
            <a:br>
              <a:rPr lang="en-US" sz="1900" b="1" dirty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>
                <a:latin typeface="Courier New" pitchFamily="49" charset="0"/>
                <a:cs typeface="Courier New" pitchFamily="49" charset="0"/>
              </a:rPr>
              <a:t>begin</a:t>
            </a:r>
            <a:br>
              <a:rPr lang="en-US" sz="1900" b="1" dirty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readln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(x);</a:t>
            </a:r>
            <a:br>
              <a:rPr lang="en-US" sz="1900" b="1" dirty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L := x - </a:t>
            </a:r>
            <a:r>
              <a:rPr lang="ru-RU" sz="1900" b="1" dirty="0" smtClean="0">
                <a:latin typeface="Courier New" pitchFamily="49" charset="0"/>
                <a:cs typeface="Courier New" pitchFamily="49" charset="0"/>
              </a:rPr>
              <a:t>12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900" b="1" dirty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M := x + </a:t>
            </a:r>
            <a:r>
              <a:rPr lang="ru-RU" sz="1900" b="1" dirty="0" smtClean="0">
                <a:latin typeface="Courier New" pitchFamily="49" charset="0"/>
                <a:cs typeface="Courier New" pitchFamily="49" charset="0"/>
              </a:rPr>
              <a:t>12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900" b="1" dirty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while L &lt;&gt; M do</a:t>
            </a:r>
            <a:br>
              <a:rPr lang="en-US" sz="1900" b="1" dirty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if L &gt; M then</a:t>
            </a:r>
            <a:br>
              <a:rPr lang="en-US" sz="1900" b="1" dirty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L := L - M</a:t>
            </a:r>
            <a:br>
              <a:rPr lang="en-US" sz="1900" b="1" dirty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else</a:t>
            </a:r>
            <a:br>
              <a:rPr lang="en-US" sz="1900" b="1" dirty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    M := M – L;</a:t>
            </a:r>
            <a:br>
              <a:rPr lang="en-US" sz="1900" b="1" dirty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(M);</a:t>
            </a:r>
            <a:br>
              <a:rPr lang="en-US" sz="1900" b="1" dirty="0">
                <a:latin typeface="Courier New" pitchFamily="49" charset="0"/>
                <a:cs typeface="Courier New" pitchFamily="49" charset="0"/>
              </a:rPr>
            </a:br>
            <a:r>
              <a:rPr lang="en-US" sz="1900" b="1" dirty="0">
                <a:latin typeface="Courier New" pitchFamily="49" charset="0"/>
                <a:cs typeface="Courier New" pitchFamily="49" charset="0"/>
              </a:rPr>
              <a:t>end.</a:t>
            </a:r>
            <a:endParaRPr lang="ru-RU" sz="19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0"/>
            <a:ext cx="822960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Задача 20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2000240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Узнаем алгоритм Евклида, значит М=НОД(х+12, х-12).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По условию М=2, тогда 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х+12=2*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x-12=2*n</a:t>
            </a:r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где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и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не имеют общих делителей.</a:t>
            </a:r>
            <a:endParaRPr lang="en-US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Т.К. х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100, то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х=-12+2*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k&gt;100</a:t>
            </a:r>
          </a:p>
          <a:p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12</a:t>
            </a:r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2*n&gt;100</a:t>
            </a:r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Отсюда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k&gt;56, n&gt;44.</a:t>
            </a:r>
          </a:p>
          <a:p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Подбором находим 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k=57, n=</a:t>
            </a:r>
            <a:r>
              <a:rPr lang="ru-RU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47. При данных значениях х=106.</a:t>
            </a:r>
          </a:p>
          <a:p>
            <a:endParaRPr lang="ru-RU" sz="20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401</TotalTime>
  <Words>1031</Words>
  <Application>Microsoft Office PowerPoint</Application>
  <PresentationFormat>Экран (4:3)</PresentationFormat>
  <Paragraphs>167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Решение задачи 20 </vt:lpstr>
      <vt:lpstr>Слайд 2</vt:lpstr>
      <vt:lpstr>Слайд 3</vt:lpstr>
      <vt:lpstr>Задача 20 (2017)</vt:lpstr>
      <vt:lpstr>Задача 20 (2017)</vt:lpstr>
      <vt:lpstr>Слайд 6</vt:lpstr>
      <vt:lpstr>Задача 20 (Демо 2018)</vt:lpstr>
      <vt:lpstr>Слайд 8</vt:lpstr>
      <vt:lpstr>Получив на вход число x, этот алгоритм печатает число M. Известно, что x &gt; 100. Укажите наименьшее такое (т.е. большее 100) число x, при вводе которого алгоритм печатает 2.</vt:lpstr>
      <vt:lpstr>Ниже записан алгоритм. После выполнения алгоритма было напечатано 3 числа. Первые два  напечатанных  числа  –  это  числа  11  и  66.  Какое  наибольшее  число  может  быть  напечатано третьим?</vt:lpstr>
      <vt:lpstr>Выводы: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задачи 20 </dc:title>
  <dc:creator>Masha</dc:creator>
  <cp:lastModifiedBy>Masha</cp:lastModifiedBy>
  <cp:revision>37</cp:revision>
  <dcterms:created xsi:type="dcterms:W3CDTF">2017-11-17T12:17:44Z</dcterms:created>
  <dcterms:modified xsi:type="dcterms:W3CDTF">2017-11-26T16:48:29Z</dcterms:modified>
</cp:coreProperties>
</file>