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1" r:id="rId3"/>
    <p:sldId id="265" r:id="rId4"/>
    <p:sldId id="405" r:id="rId5"/>
    <p:sldId id="351" r:id="rId6"/>
    <p:sldId id="398" r:id="rId7"/>
    <p:sldId id="406" r:id="rId8"/>
    <p:sldId id="407" r:id="rId9"/>
    <p:sldId id="399" r:id="rId10"/>
    <p:sldId id="400" r:id="rId11"/>
    <p:sldId id="408" r:id="rId12"/>
    <p:sldId id="401" r:id="rId13"/>
    <p:sldId id="402" r:id="rId14"/>
    <p:sldId id="3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66"/>
    <a:srgbClr val="00CC00"/>
    <a:srgbClr val="0000FF"/>
    <a:srgbClr val="00CCFF"/>
    <a:srgbClr val="FF0066"/>
    <a:srgbClr val="FF6600"/>
    <a:srgbClr val="17F5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C2D47-4557-4A9E-A161-78D8BA43937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9664CE-CC9A-4B2D-9F95-6217AC50D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0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36DA-C4D3-493F-A9E3-D57432E2E01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2961-B950-4EFF-9A50-475F5B2C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4A6A-2F62-4941-89E7-695A606870DC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DA67-6AA7-4D08-8C55-C900ABF0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5F2D-777F-4439-BB10-DBFC0D29AA1B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019D-C779-40CE-88B8-7293473A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7F8-936F-4527-90C2-4A8874121D8E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3F45-C2FF-4E63-814C-8134CD834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166D-1AB1-4196-8F27-D42E00C88FC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C950-ACAC-46D4-94E2-BE5D0EA2C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2C05-47CA-4848-8682-1E1B3B44615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01C3-79F9-4FE9-8F71-9A425D828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5FAF-85B2-4260-B6ED-B7D8F67BA00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7668-B2E7-4691-B448-39A40446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F183-706E-4778-B34B-F258ADB1364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68FC-D2D1-4DFA-8D80-2E14DC18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EBC1-6091-465D-BE66-7105BF073EE1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2456-3D88-40B0-AAF1-F2C5BEC6B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09CC-8ABA-480E-AE92-199CDFFDE1F0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11A4-1AA6-4D9F-BD76-79A8C12B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2475-8AF3-4946-80B8-534135984776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A918-3A84-426D-B294-868AD9209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67B16-C8C0-421C-9AF9-805A23FAB5F1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9C12E-DEF0-462F-BF68-3A74519AE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hyperlink" Target="&#1044;&#1083;&#1103;%20&#1075;&#1072;&#1079;&#1077;&#1090;&#1099;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64;&#1077;&#1074;&#1103;&#1082;&#1086;&#1074;&#1072;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3626151"/>
            <a:ext cx="49157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Селезнёва И.Г.</a:t>
            </a:r>
            <a:endParaRPr lang="ru-RU" sz="32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71480"/>
            <a:ext cx="76890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«Орден «Знак Почета» гимназия №2 имени И.П.Павлова»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00174"/>
            <a:ext cx="834927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Проектно-исследовательская</a:t>
            </a:r>
          </a:p>
          <a:p>
            <a:pPr algn="ctr"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Деятельность учащихся</a:t>
            </a:r>
          </a:p>
          <a:p>
            <a:pPr algn="ctr"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уроках биологии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3" name="Picture 5" descr="C:\Users\user\Desktop\Картинки\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1757">
            <a:off x="6196013" y="3613150"/>
            <a:ext cx="2255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341697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Озеленение школьного  коридора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197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C:\Users\Артем\Desktop\фото\IMG_20170310_143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928670"/>
            <a:ext cx="3214710" cy="5357850"/>
          </a:xfrm>
          <a:prstGeom prst="rect">
            <a:avLst/>
          </a:prstGeom>
          <a:noFill/>
        </p:spPr>
      </p:pic>
      <p:pic>
        <p:nvPicPr>
          <p:cNvPr id="8206" name="Picture 14" descr="C:\Users\Артем\Desktop\фото\IMG_20170310_143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14422"/>
            <a:ext cx="8215370" cy="4929222"/>
          </a:xfrm>
          <a:prstGeom prst="rect">
            <a:avLst/>
          </a:prstGeom>
          <a:noFill/>
        </p:spPr>
      </p:pic>
      <p:pic>
        <p:nvPicPr>
          <p:cNvPr id="8201" name="Picture 9" descr="C:\Users\Артем\Desktop\фото\IMG_20170316_141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142984"/>
            <a:ext cx="3086122" cy="5143536"/>
          </a:xfrm>
          <a:prstGeom prst="rect">
            <a:avLst/>
          </a:prstGeom>
          <a:noFill/>
        </p:spPr>
      </p:pic>
      <p:pic>
        <p:nvPicPr>
          <p:cNvPr id="8199" name="Picture 7" descr="C:\Users\Артем\Desktop\фото\IMG_20170402_1042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928670"/>
            <a:ext cx="3255120" cy="5425200"/>
          </a:xfrm>
          <a:prstGeom prst="rect">
            <a:avLst/>
          </a:prstGeom>
          <a:noFill/>
        </p:spPr>
      </p:pic>
      <p:pic>
        <p:nvPicPr>
          <p:cNvPr id="8202" name="Picture 10" descr="C:\Users\Артем\Desktop\фото\IMG_20170316_1233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786058"/>
            <a:ext cx="6024000" cy="3614400"/>
          </a:xfrm>
          <a:prstGeom prst="rect">
            <a:avLst/>
          </a:prstGeom>
          <a:noFill/>
        </p:spPr>
      </p:pic>
      <p:pic>
        <p:nvPicPr>
          <p:cNvPr id="8200" name="Picture 8" descr="C:\Users\Артем\Desktop\фото\IMG_20170402_1041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2786058"/>
            <a:ext cx="6024000" cy="3614400"/>
          </a:xfrm>
          <a:prstGeom prst="rect">
            <a:avLst/>
          </a:prstGeom>
          <a:noFill/>
        </p:spPr>
      </p:pic>
      <p:pic>
        <p:nvPicPr>
          <p:cNvPr id="8203" name="Picture 11" descr="C:\Users\Артем\Desktop\фото\IMG_20170311_1548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785794"/>
            <a:ext cx="3386147" cy="5643578"/>
          </a:xfrm>
          <a:prstGeom prst="rect">
            <a:avLst/>
          </a:prstGeom>
          <a:noFill/>
        </p:spPr>
      </p:pic>
      <p:pic>
        <p:nvPicPr>
          <p:cNvPr id="8204" name="Picture 12" descr="C:\Users\Артем\Desktop\фото\IMG_20170311_1547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1071546"/>
            <a:ext cx="3300436" cy="550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r>
              <a:rPr lang="ru-RU" sz="3200" dirty="0"/>
              <a:t>Проектная работа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hlinkClick r:id="rId2" action="ppaction://hlinkfile"/>
              </a:rPr>
              <a:t>Синтетическая бытовая химия и способы её оптимальной замены безопасными препаратами</a:t>
            </a:r>
            <a:r>
              <a:rPr lang="ru-RU" sz="2400" dirty="0">
                <a:hlinkClick r:id="rId2" action="ppaction://hlinkfile"/>
              </a:rPr>
              <a:t/>
            </a:r>
            <a:br>
              <a:rPr lang="ru-RU" sz="2400" dirty="0">
                <a:hlinkClick r:id="rId2" action="ppaction://hlinkfile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Подготовила ученица 10 класса Б</a:t>
            </a:r>
            <a:br>
              <a:rPr lang="ru-RU" sz="2400" dirty="0"/>
            </a:br>
            <a:r>
              <a:rPr lang="ru-RU" sz="2400" dirty="0"/>
              <a:t>МБОУ гимназии №2 им. И.П. Павлова: Шевякова Варвара Алексеевна</a:t>
            </a:r>
            <a:br>
              <a:rPr lang="ru-RU" sz="2400" dirty="0"/>
            </a:br>
            <a:r>
              <a:rPr lang="ru-RU" sz="2400" dirty="0"/>
              <a:t>Преподаватель:  </a:t>
            </a:r>
            <a:r>
              <a:rPr lang="ru-RU" sz="2400" dirty="0" err="1"/>
              <a:t>Селезнёва</a:t>
            </a:r>
            <a:r>
              <a:rPr lang="ru-RU" sz="2400" dirty="0"/>
              <a:t> Инна Григорьевна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8341697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 точки зрения учителя проект- 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дидактическое средство, 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Позволяющее обучать проектированию, т.е. целенаправленной деятельности по нахождению способа решения проблемы при рассмотрении ее в определенной ситуации»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(Пахомова Н.Ю.)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221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341697" cy="56938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Умение пользоваться методом проектов – показатель высокой квалификации преподавателя, его прогрессивной методики обучения и развития.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Недаром эти технологии относятся к технологии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XXI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века, предусматривающим, прежде всего, умение адаптироваться к стремительно изменяющимся условиям жизни человека постиндустриального общества.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45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6853" y="2391271"/>
            <a:ext cx="8564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Дорогу осилит идущий!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62325"/>
            <a:ext cx="3752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4" descr="C:\Users\user\Desktop\Картинки\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0763" y="260350"/>
            <a:ext cx="22764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828092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«Проект- любая самостоятельно выполненная творческая работа»</a:t>
            </a:r>
          </a:p>
          <a:p>
            <a:pPr algn="r">
              <a:defRPr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Лернер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Г.И.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4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3783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00063" y="3500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FF"/>
                </a:solidFill>
              </a:rPr>
              <a:t> </a:t>
            </a:r>
            <a:endParaRPr lang="ru-RU" altLang="ru-RU" sz="3600" b="1">
              <a:solidFill>
                <a:srgbClr val="0000FF"/>
              </a:solidFill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143125" y="53578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2850" y="49291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cap="all" dirty="0">
              <a:ln/>
              <a:solidFill>
                <a:srgbClr val="17F51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01" name="Picture 6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61327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00100" y="428604"/>
            <a:ext cx="7651069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«Птицы»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Проблемная ситуация: 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«Действительно ли птицы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Покорили наземно-воздушную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Среду благодаря крыльям?»</a:t>
            </a:r>
          </a:p>
          <a:p>
            <a:pPr algn="ctr"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928934"/>
            <a:ext cx="831984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чём выражается приспособленность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птиц к полету?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Могут ли летать пингвины, страусы и киви?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Каковы особенности водоплавающих птиц?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Как появились экологические группы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птиц?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Птицы – высокоорганизованные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животные.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00063" y="3500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FF"/>
                </a:solidFill>
              </a:rPr>
              <a:t> </a:t>
            </a:r>
            <a:endParaRPr lang="ru-RU" altLang="ru-RU" sz="3600" b="1">
              <a:solidFill>
                <a:srgbClr val="0000FF"/>
              </a:solidFill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143125" y="53578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2850" y="49291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cap="all" dirty="0">
              <a:ln/>
              <a:solidFill>
                <a:srgbClr val="17F51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01" name="Picture 6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61327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00100" y="428604"/>
            <a:ext cx="7269554" cy="26161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«Бактерии»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Проблемная ситуация: 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«Что будет если все бактерии</a:t>
            </a:r>
          </a:p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Земле исчезнут?»</a:t>
            </a:r>
          </a:p>
          <a:p>
            <a:pPr algn="ctr"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4158" y="2571744"/>
            <a:ext cx="778264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чём ключевая роль бактерий?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чего бактерии в природе?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Какова роль бактерий в жизни человека?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Как появились бактерии на Земле?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Бактерии – помощники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или вредители?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Артем\Desktop\IMG_20171218_083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71744"/>
            <a:ext cx="2175120" cy="3625200"/>
          </a:xfrm>
          <a:prstGeom prst="rect">
            <a:avLst/>
          </a:prstGeom>
          <a:noFill/>
        </p:spPr>
      </p:pic>
      <p:pic>
        <p:nvPicPr>
          <p:cNvPr id="1027" name="Picture 3" descr="C:\Users\Артем\Desktop\IMG_20171218_083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9457">
            <a:off x="6429388" y="2571744"/>
            <a:ext cx="2175120" cy="362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341697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Роли в групповом проекте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5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1428736"/>
            <a:ext cx="7940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Исследователь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отвечает за сбор информации;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214554"/>
            <a:ext cx="4422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Художник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оформитель;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000372"/>
            <a:ext cx="72682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Организатор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ведет запись информации;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714752"/>
            <a:ext cx="692651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Докладчик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готовит доклад, отвечает за 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  презентации.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834169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 проекта</a:t>
            </a:r>
          </a:p>
          <a:p>
            <a:pPr algn="ctr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9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1500174"/>
            <a:ext cx="760394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журнал,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Рекламный проспект,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Реферат,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Тематическая газета,</a:t>
            </a: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</a:t>
            </a:r>
            <a:r>
              <a:rPr lang="ru-RU" sz="54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т.д.</a:t>
            </a:r>
            <a:endParaRPr lang="ru-RU" sz="54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Артем\Desktop\фото\IMG_20170406_08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97724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ртем\Desktop\фото\IMG_20170405_164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326558" cy="5544263"/>
          </a:xfrm>
          <a:prstGeom prst="rect">
            <a:avLst/>
          </a:prstGeom>
          <a:noFill/>
        </p:spPr>
      </p:pic>
      <p:pic>
        <p:nvPicPr>
          <p:cNvPr id="27651" name="Picture 3" descr="C:\Users\Артем\Desktop\фото\IMG_20170406_084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428868"/>
            <a:ext cx="6643734" cy="398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34169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Темы исследований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0" y="47148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3" name="Picture 5" descr="C:\Users\user\Desktop\Картинки\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5000625"/>
            <a:ext cx="1952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571612"/>
            <a:ext cx="6544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Фантастические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9854" y="2967335"/>
            <a:ext cx="59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Эмпирические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143380"/>
            <a:ext cx="6035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Теоретические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286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Проектная работа    Синтетическая бытовая химия и способы её оптимальной замены безопасными препаратами  Подготовила ученица 10 класса Б МБОУ гимназии №2 им. И.П. Павлова: Шевякова Варвара Алексеевна Преподаватель:  Селезнёва Инна Григорьевна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Артем</cp:lastModifiedBy>
  <cp:revision>167</cp:revision>
  <dcterms:created xsi:type="dcterms:W3CDTF">2012-07-22T08:44:34Z</dcterms:created>
  <dcterms:modified xsi:type="dcterms:W3CDTF">2017-12-18T11:22:14Z</dcterms:modified>
</cp:coreProperties>
</file>