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56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3888888888888888E-2"/>
                  <c:y val="-8.9793045148623643E-2"/>
                </c:manualLayout>
              </c:layout>
              <c:tx>
                <c:rich>
                  <a:bodyPr/>
                  <a:lstStyle/>
                  <a:p>
                    <a:r>
                      <a:rPr lang="en-US" sz="3600" b="1" dirty="0">
                        <a:solidFill>
                          <a:srgbClr val="FF0000"/>
                        </a:solidFill>
                      </a:rPr>
                      <a:t>4256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75308641975308E-2"/>
                  <c:y val="-9.5405110470412599E-2"/>
                </c:manualLayout>
              </c:layout>
              <c:tx>
                <c:rich>
                  <a:bodyPr/>
                  <a:lstStyle/>
                  <a:p>
                    <a:pPr>
                      <a:defRPr sz="3600"/>
                    </a:pPr>
                    <a:r>
                      <a:rPr lang="en-US" sz="3600" b="1" dirty="0">
                        <a:solidFill>
                          <a:srgbClr val="FF0000"/>
                        </a:solidFill>
                      </a:rPr>
                      <a:t>438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Всего выпускников 9х классов</c:v>
                </c:pt>
                <c:pt idx="1">
                  <c:v>Учащиеся, выбравшие химию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4256</c:v>
                </c:pt>
                <c:pt idx="1">
                  <c:v>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52000"/>
        <c:axId val="10753536"/>
        <c:axId val="0"/>
      </c:bar3DChart>
      <c:catAx>
        <c:axId val="10752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000" baseline="0"/>
            </a:pPr>
            <a:endParaRPr lang="ru-RU"/>
          </a:p>
        </c:txPr>
        <c:crossAx val="10753536"/>
        <c:crosses val="autoZero"/>
        <c:auto val="1"/>
        <c:lblAlgn val="ctr"/>
        <c:lblOffset val="100"/>
        <c:noMultiLvlLbl val="0"/>
      </c:catAx>
      <c:valAx>
        <c:axId val="107535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0752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Фоны химические\4211915-7cf341bb4756da2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70" y="0"/>
            <a:ext cx="921547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00232" y="857232"/>
            <a:ext cx="48577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Государственная (итоговая) аттестация </a:t>
            </a:r>
          </a:p>
          <a:p>
            <a:pPr algn="ctr">
              <a:defRPr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по химии учащихся </a:t>
            </a:r>
          </a:p>
          <a:p>
            <a:pPr algn="ctr">
              <a:defRPr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9-х классов.</a:t>
            </a:r>
          </a:p>
          <a:p>
            <a:pPr algn="ctr">
              <a:defRPr/>
            </a:pPr>
            <a:endParaRPr lang="ru-RU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3786190"/>
            <a:ext cx="1225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</a:rPr>
              <a:t>2018г.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428604"/>
            <a:ext cx="8229600" cy="1257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Из 12 общеобразовательных предметов </a:t>
            </a:r>
            <a:r>
              <a:rPr kumimoji="0" lang="ru-RU" sz="3600" b="1" i="0" u="none" strike="noStrike" kern="1200" normalizeH="0" baseline="0" noProof="0" dirty="0" err="1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гиа</a:t>
            </a:r>
            <a:r>
              <a:rPr kumimoji="0" lang="ru-RU" sz="3600" b="1" i="0" u="none" strike="noStrike" kern="1200" normalizeH="0" baseline="0" noProof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проходила по 11 предметам.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Скачать/ Политическая наука: учебно-методический комплекс (Электронная - 4 Января 2014 - Blog - Os-s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214554"/>
            <a:ext cx="4486257" cy="3626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Сведения об участии выпускников 9хклассов в итоговой аттестации по химии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  <a:defRPr/>
            </a:pPr>
            <a:r>
              <a:rPr lang="ru-RU" sz="4000" b="1" dirty="0" smtClean="0">
                <a:solidFill>
                  <a:srgbClr val="00B050"/>
                </a:solidFill>
              </a:rPr>
              <a:t>43</a:t>
            </a:r>
            <a:r>
              <a:rPr lang="en-US" sz="4000" b="1" dirty="0" smtClean="0">
                <a:solidFill>
                  <a:srgbClr val="00B050"/>
                </a:solidFill>
              </a:rPr>
              <a:t>8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выпускника 9 классов выбрали химию для итоговой аттестации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5122" name="Picture 2" descr="Скачать тему для Nokia Green_chemistry Mobilizio.ru"/>
          <p:cNvPicPr>
            <a:picLocks noChangeAspect="1" noChangeArrowheads="1"/>
          </p:cNvPicPr>
          <p:nvPr/>
        </p:nvPicPr>
        <p:blipFill>
          <a:blip r:embed="rId2" cstate="print"/>
          <a:srcRect b="2275"/>
          <a:stretch>
            <a:fillRect/>
          </a:stretch>
        </p:blipFill>
        <p:spPr bwMode="auto">
          <a:xfrm>
            <a:off x="2928926" y="2143116"/>
            <a:ext cx="3143272" cy="4306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988840"/>
            <a:ext cx="6500858" cy="1143000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rgbClr val="FF0000"/>
                </a:solidFill>
              </a:rPr>
              <a:t>«5» - 282 (64,4%)</a:t>
            </a:r>
            <a:endParaRPr lang="ru-RU" sz="48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2996952"/>
            <a:ext cx="6515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«4» - </a:t>
            </a:r>
            <a:r>
              <a:rPr lang="ru-RU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112</a:t>
            </a:r>
            <a:r>
              <a:rPr lang="ru-RU" sz="4800" b="1" dirty="0" smtClean="0">
                <a:solidFill>
                  <a:srgbClr val="FF0000"/>
                </a:solidFill>
              </a:rPr>
              <a:t> (25,6%)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95736" y="4149080"/>
            <a:ext cx="60007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«3» - 42 </a:t>
            </a:r>
            <a:r>
              <a:rPr lang="ru-RU" sz="4800" b="1" dirty="0" smtClean="0">
                <a:solidFill>
                  <a:srgbClr val="FF0000"/>
                </a:solidFill>
              </a:rPr>
              <a:t>(9,6 %)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7744" y="5157192"/>
            <a:ext cx="58579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«2» - 2</a:t>
            </a:r>
            <a:r>
              <a:rPr lang="ru-RU" sz="4800" b="1" dirty="0" smtClean="0">
                <a:solidFill>
                  <a:srgbClr val="FF0000"/>
                </a:solidFill>
              </a:rPr>
              <a:t> (0,4%)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143108" y="0"/>
            <a:ext cx="56578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43108" y="357166"/>
            <a:ext cx="56578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14480" y="549456"/>
            <a:ext cx="56436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 об оценках на ОГЭ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Средний балл –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4,5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0" name="Picture 2" descr="Ответы на все вопросы. на каком сайте можно узнать результаты егэ 2014 по химии Единый государственный экзамен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6096000" cy="4572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Сведения об апелляциях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484784"/>
          <a:ext cx="6840759" cy="2304256"/>
        </p:xfrm>
        <a:graphic>
          <a:graphicData uri="http://schemas.openxmlformats.org/drawingml/2006/table">
            <a:tbl>
              <a:tblPr/>
              <a:tblGrid>
                <a:gridCol w="2280253"/>
                <a:gridCol w="2280253"/>
                <a:gridCol w="2280253"/>
              </a:tblGrid>
              <a:tr h="1728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предмета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поданных апелляций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удовлетворенных апелляций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400" b="1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Качественный анализ заданий  свободного изложения по химии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628800"/>
            <a:ext cx="741682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Типичные ошибки: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ошибки в расстановке коэффициентов;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математические ошибки;</a:t>
            </a:r>
          </a:p>
          <a:p>
            <a:pPr>
              <a:buFont typeface="Wingdings" pitchFamily="2" charset="2"/>
              <a:buChar char="ü"/>
            </a:pPr>
            <a:r>
              <a:rPr lang="ru-RU" sz="2400" smtClean="0"/>
              <a:t> </a:t>
            </a:r>
            <a:r>
              <a:rPr lang="ru-RU" sz="2400" smtClean="0"/>
              <a:t>неправильно </a:t>
            </a:r>
            <a:r>
              <a:rPr lang="ru-RU" sz="2400" dirty="0" smtClean="0"/>
              <a:t>указывался признак реакции, цвет осадка;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ошибки в составлении уравнений электронного баланса 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пробелы в знаниях «Свойства классов неорганических соединений» (взаимодействие кислот с металлами)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620688"/>
            <a:ext cx="8229600" cy="45259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i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Желаю Вам терпения, мудрости, тепла, справедливой оценки знаний учеников!</a:t>
            </a:r>
            <a:endParaRPr lang="ru-RU" sz="4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164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Сведения об участии выпускников 9хклассов в итоговой аттестации по химии</vt:lpstr>
      <vt:lpstr>Презентация PowerPoint</vt:lpstr>
      <vt:lpstr>«5» - 282 (64,4%)</vt:lpstr>
      <vt:lpstr>Средний балл – 4,5</vt:lpstr>
      <vt:lpstr>Сведения об апелляциях </vt:lpstr>
      <vt:lpstr>Качественный анализ заданий  свободного изложения по химии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Пользователь Windows</cp:lastModifiedBy>
  <cp:revision>3</cp:revision>
  <dcterms:created xsi:type="dcterms:W3CDTF">2018-10-02T11:04:07Z</dcterms:created>
  <dcterms:modified xsi:type="dcterms:W3CDTF">2018-10-12T08:50:15Z</dcterms:modified>
</cp:coreProperties>
</file>