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11910-FABC-4C13-BCA0-176C907EBB6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CE256A-1BCB-4BAE-964D-BB85CB73323E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этап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EF0BCB-5EAA-4D9E-AA79-024F81787D99}" type="parTrans" cxnId="{2BA53A56-7236-4B09-BBF5-5E23D9AB4FD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77680-830E-41AF-83B2-843419FA791D}" type="sibTrans" cxnId="{2BA53A56-7236-4B09-BBF5-5E23D9AB4FD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119ABE-915D-449A-9982-BCFF8F2987AB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методических материалов по проблеме интеграции;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39E066-7C4C-402B-AD44-2A2DEFF12E03}" type="parTrans" cxnId="{ECF3DEB7-E500-4649-BF2B-5DF6F25AB97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A6089-76CD-41E8-A21B-6FF2CCF0642A}" type="sibTrans" cxnId="{ECF3DEB7-E500-4649-BF2B-5DF6F25AB97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97053-40FE-4E80-862D-3B645678C691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этап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998218A-F492-4A8A-B474-EEFA57919264}" type="parTrans" cxnId="{47FB3DB7-14B0-401A-9695-7DFB6E40BF9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43E99-EE0B-4E03-BBA3-CFCBE4CA22D5}" type="sibTrans" cxnId="{47FB3DB7-14B0-401A-9695-7DFB6E40BF9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02E02-B4A8-4602-A856-35E231BFB394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и синхронизация учебных программ по биологии и информатике;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ABC927-2B50-4F60-B7B7-6B90B515ECF0}" type="parTrans" cxnId="{FD888465-021B-4F9F-AC5D-071D9D5ED13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FA8AE-05F1-45D4-8986-B1596FBC2F78}" type="sibTrans" cxnId="{FD888465-021B-4F9F-AC5D-071D9D5ED13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11CB8-12AC-46F4-BBD4-D998E2B20989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графика проведения интегрированных уроков биология-информатика;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172317-AD9D-4ABA-B17E-778A66B4CB29}" type="parTrans" cxnId="{ABC422C9-8B3D-4DF4-BAA0-2AE0D08541C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9DF73-5BCC-4F8C-81C2-6905304E45B8}" type="sibTrans" cxnId="{ABC422C9-8B3D-4DF4-BAA0-2AE0D08541C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CFA882-C0E0-4A44-88AC-32D93F594D3E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этап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3AAF4F-D7F6-4FEE-AF3F-F860E07531F1}" type="parTrans" cxnId="{78B630A7-6E88-4CCF-8EB0-8F950FDCEE7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9AB63-8F60-4922-A609-E59695237D33}" type="sibTrans" cxnId="{78B630A7-6E88-4CCF-8EB0-8F950FDCEE7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64C80-A6D2-4956-BBA4-BA5842E89199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этап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CC34689-A772-4036-B397-54D84456B86B}" type="sibTrans" cxnId="{C31CBA80-5F92-4F67-8A5A-B9A7DF904A1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8B064-6942-483D-AFDF-F032552FD9A3}" type="parTrans" cxnId="{C31CBA80-5F92-4F67-8A5A-B9A7DF904A1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5E523-CA3F-4BD1-A4AB-4D76FFF99DDA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и коррекция проделанной работы.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33B269-27B4-411A-B59E-8AB3F27B0762}" type="parTrans" cxnId="{8393E8A2-08D1-42CF-ADD3-69F7CF2A111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59807-6B68-4748-A17B-D95C9B9DFF87}" type="sibTrans" cxnId="{8393E8A2-08D1-42CF-ADD3-69F7CF2A111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3D698-3397-43B2-8406-3E69AA295525}" type="pres">
      <dgm:prSet presAssocID="{5D111910-FABC-4C13-BCA0-176C907EBB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C1288B-FEDD-446D-A534-8DAF226C316B}" type="pres">
      <dgm:prSet presAssocID="{2ACE256A-1BCB-4BAE-964D-BB85CB73323E}" presName="composite" presStyleCnt="0"/>
      <dgm:spPr/>
    </dgm:pt>
    <dgm:pt modelId="{39B7A349-52FC-4B42-9FF6-177F2D6C076C}" type="pres">
      <dgm:prSet presAssocID="{2ACE256A-1BCB-4BAE-964D-BB85CB73323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DA9B7-0F46-487E-9B16-7B05D948E134}" type="pres">
      <dgm:prSet presAssocID="{2ACE256A-1BCB-4BAE-964D-BB85CB73323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98C8B-893A-412E-8C6E-F7661F9920BC}" type="pres">
      <dgm:prSet presAssocID="{81877680-830E-41AF-83B2-843419FA791D}" presName="sp" presStyleCnt="0"/>
      <dgm:spPr/>
    </dgm:pt>
    <dgm:pt modelId="{21B8F92A-FA79-4E1A-B16C-9F0DCE8967ED}" type="pres">
      <dgm:prSet presAssocID="{84E97053-40FE-4E80-862D-3B645678C691}" presName="composite" presStyleCnt="0"/>
      <dgm:spPr/>
    </dgm:pt>
    <dgm:pt modelId="{B4661232-46D3-42AE-9CEE-3811AFDDA644}" type="pres">
      <dgm:prSet presAssocID="{84E97053-40FE-4E80-862D-3B645678C69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1FE0A-4F4F-47E4-80EF-04897CC42078}" type="pres">
      <dgm:prSet presAssocID="{84E97053-40FE-4E80-862D-3B645678C69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DAAEE-1B61-4654-8712-0AA38D1D0634}" type="pres">
      <dgm:prSet presAssocID="{79843E99-EE0B-4E03-BBA3-CFCBE4CA22D5}" presName="sp" presStyleCnt="0"/>
      <dgm:spPr/>
    </dgm:pt>
    <dgm:pt modelId="{49F640F6-E592-4FE9-A657-93C305E5EFDC}" type="pres">
      <dgm:prSet presAssocID="{C7B64C80-A6D2-4956-BBA4-BA5842E89199}" presName="composite" presStyleCnt="0"/>
      <dgm:spPr/>
    </dgm:pt>
    <dgm:pt modelId="{3BD87023-9D92-4163-A227-585FF606A435}" type="pres">
      <dgm:prSet presAssocID="{C7B64C80-A6D2-4956-BBA4-BA5842E8919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FC364-DE37-4AE4-B2DD-F4CBF76A5FC1}" type="pres">
      <dgm:prSet presAssocID="{C7B64C80-A6D2-4956-BBA4-BA5842E8919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16F81-CFE2-47EA-BB90-764B8E313ADF}" type="pres">
      <dgm:prSet presAssocID="{3CC34689-A772-4036-B397-54D84456B86B}" presName="sp" presStyleCnt="0"/>
      <dgm:spPr/>
    </dgm:pt>
    <dgm:pt modelId="{3D7800C7-7F3F-4398-B52F-E6FB4A6FBE0B}" type="pres">
      <dgm:prSet presAssocID="{58CFA882-C0E0-4A44-88AC-32D93F594D3E}" presName="composite" presStyleCnt="0"/>
      <dgm:spPr/>
    </dgm:pt>
    <dgm:pt modelId="{EDAE6AFD-1C26-4714-9335-F8B41494C057}" type="pres">
      <dgm:prSet presAssocID="{58CFA882-C0E0-4A44-88AC-32D93F594D3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764FB-F3C9-40C5-8BED-0A2F1A9C1478}" type="pres">
      <dgm:prSet presAssocID="{58CFA882-C0E0-4A44-88AC-32D93F594D3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B387DB-E9BC-4903-8121-2F1D920515F2}" type="presOf" srcId="{84E97053-40FE-4E80-862D-3B645678C691}" destId="{B4661232-46D3-42AE-9CEE-3811AFDDA644}" srcOrd="0" destOrd="0" presId="urn:microsoft.com/office/officeart/2005/8/layout/chevron2"/>
    <dgm:cxn modelId="{21713C97-8110-4611-B28A-B468C544F7DF}" type="presOf" srcId="{51202E02-B4A8-4602-A856-35E231BFB394}" destId="{AAA1FE0A-4F4F-47E4-80EF-04897CC42078}" srcOrd="0" destOrd="0" presId="urn:microsoft.com/office/officeart/2005/8/layout/chevron2"/>
    <dgm:cxn modelId="{78B630A7-6E88-4CCF-8EB0-8F950FDCEE77}" srcId="{5D111910-FABC-4C13-BCA0-176C907EBB65}" destId="{58CFA882-C0E0-4A44-88AC-32D93F594D3E}" srcOrd="3" destOrd="0" parTransId="{243AAF4F-D7F6-4FEE-AF3F-F860E07531F1}" sibTransId="{5DA9AB63-8F60-4922-A609-E59695237D33}"/>
    <dgm:cxn modelId="{8393E8A2-08D1-42CF-ADD3-69F7CF2A1115}" srcId="{58CFA882-C0E0-4A44-88AC-32D93F594D3E}" destId="{6D65E523-CA3F-4BD1-A4AB-4D76FFF99DDA}" srcOrd="0" destOrd="0" parTransId="{CC33B269-27B4-411A-B59E-8AB3F27B0762}" sibTransId="{15559807-6B68-4748-A17B-D95C9B9DFF87}"/>
    <dgm:cxn modelId="{06F11427-140B-4217-8899-0565DF6FC79A}" type="presOf" srcId="{5D111910-FABC-4C13-BCA0-176C907EBB65}" destId="{F8B3D698-3397-43B2-8406-3E69AA295525}" srcOrd="0" destOrd="0" presId="urn:microsoft.com/office/officeart/2005/8/layout/chevron2"/>
    <dgm:cxn modelId="{7E5229B4-46AF-4BD5-8FDE-A4D938D5C4B5}" type="presOf" srcId="{7E211CB8-12AC-46F4-BBD4-D998E2B20989}" destId="{E86FC364-DE37-4AE4-B2DD-F4CBF76A5FC1}" srcOrd="0" destOrd="0" presId="urn:microsoft.com/office/officeart/2005/8/layout/chevron2"/>
    <dgm:cxn modelId="{546CAD05-55E4-4F22-8DA1-ED43EB1FA4CC}" type="presOf" srcId="{C7B64C80-A6D2-4956-BBA4-BA5842E89199}" destId="{3BD87023-9D92-4163-A227-585FF606A435}" srcOrd="0" destOrd="0" presId="urn:microsoft.com/office/officeart/2005/8/layout/chevron2"/>
    <dgm:cxn modelId="{ABC422C9-8B3D-4DF4-BAA0-2AE0D08541C8}" srcId="{C7B64C80-A6D2-4956-BBA4-BA5842E89199}" destId="{7E211CB8-12AC-46F4-BBD4-D998E2B20989}" srcOrd="0" destOrd="0" parTransId="{4D172317-AD9D-4ABA-B17E-778A66B4CB29}" sibTransId="{C7B9DF73-5BCC-4F8C-81C2-6905304E45B8}"/>
    <dgm:cxn modelId="{47FB3DB7-14B0-401A-9695-7DFB6E40BF9E}" srcId="{5D111910-FABC-4C13-BCA0-176C907EBB65}" destId="{84E97053-40FE-4E80-862D-3B645678C691}" srcOrd="1" destOrd="0" parTransId="{0998218A-F492-4A8A-B474-EEFA57919264}" sibTransId="{79843E99-EE0B-4E03-BBA3-CFCBE4CA22D5}"/>
    <dgm:cxn modelId="{ECF3DEB7-E500-4649-BF2B-5DF6F25AB97E}" srcId="{2ACE256A-1BCB-4BAE-964D-BB85CB73323E}" destId="{74119ABE-915D-449A-9982-BCFF8F2987AB}" srcOrd="0" destOrd="0" parTransId="{7639E066-7C4C-402B-AD44-2A2DEFF12E03}" sibTransId="{BD0A6089-76CD-41E8-A21B-6FF2CCF0642A}"/>
    <dgm:cxn modelId="{2BA53A56-7236-4B09-BBF5-5E23D9AB4FD9}" srcId="{5D111910-FABC-4C13-BCA0-176C907EBB65}" destId="{2ACE256A-1BCB-4BAE-964D-BB85CB73323E}" srcOrd="0" destOrd="0" parTransId="{C6EF0BCB-5EAA-4D9E-AA79-024F81787D99}" sibTransId="{81877680-830E-41AF-83B2-843419FA791D}"/>
    <dgm:cxn modelId="{C31CBA80-5F92-4F67-8A5A-B9A7DF904A1E}" srcId="{5D111910-FABC-4C13-BCA0-176C907EBB65}" destId="{C7B64C80-A6D2-4956-BBA4-BA5842E89199}" srcOrd="2" destOrd="0" parTransId="{C9B8B064-6942-483D-AFDF-F032552FD9A3}" sibTransId="{3CC34689-A772-4036-B397-54D84456B86B}"/>
    <dgm:cxn modelId="{256B7EEF-B8AC-446F-A02C-992B04E9AF1F}" type="presOf" srcId="{6D65E523-CA3F-4BD1-A4AB-4D76FFF99DDA}" destId="{071764FB-F3C9-40C5-8BED-0A2F1A9C1478}" srcOrd="0" destOrd="0" presId="urn:microsoft.com/office/officeart/2005/8/layout/chevron2"/>
    <dgm:cxn modelId="{FD888465-021B-4F9F-AC5D-071D9D5ED139}" srcId="{84E97053-40FE-4E80-862D-3B645678C691}" destId="{51202E02-B4A8-4602-A856-35E231BFB394}" srcOrd="0" destOrd="0" parTransId="{E7ABC927-2B50-4F60-B7B7-6B90B515ECF0}" sibTransId="{EDCFA8AE-05F1-45D4-8986-B1596FBC2F78}"/>
    <dgm:cxn modelId="{D360D3D5-B9E6-4140-866A-A12712060734}" type="presOf" srcId="{74119ABE-915D-449A-9982-BCFF8F2987AB}" destId="{B5EDA9B7-0F46-487E-9B16-7B05D948E134}" srcOrd="0" destOrd="0" presId="urn:microsoft.com/office/officeart/2005/8/layout/chevron2"/>
    <dgm:cxn modelId="{235CFEF6-7C25-4F5E-AC01-5520FD7D29D3}" type="presOf" srcId="{2ACE256A-1BCB-4BAE-964D-BB85CB73323E}" destId="{39B7A349-52FC-4B42-9FF6-177F2D6C076C}" srcOrd="0" destOrd="0" presId="urn:microsoft.com/office/officeart/2005/8/layout/chevron2"/>
    <dgm:cxn modelId="{C389A966-D8B7-43B7-8DE8-98012EFFCD22}" type="presOf" srcId="{58CFA882-C0E0-4A44-88AC-32D93F594D3E}" destId="{EDAE6AFD-1C26-4714-9335-F8B41494C057}" srcOrd="0" destOrd="0" presId="urn:microsoft.com/office/officeart/2005/8/layout/chevron2"/>
    <dgm:cxn modelId="{99A6FCDA-7D75-4F53-ACF7-FCCBC7905530}" type="presParOf" srcId="{F8B3D698-3397-43B2-8406-3E69AA295525}" destId="{86C1288B-FEDD-446D-A534-8DAF226C316B}" srcOrd="0" destOrd="0" presId="urn:microsoft.com/office/officeart/2005/8/layout/chevron2"/>
    <dgm:cxn modelId="{598F1CE3-D638-4BC8-AD6B-E8CF2211FE2D}" type="presParOf" srcId="{86C1288B-FEDD-446D-A534-8DAF226C316B}" destId="{39B7A349-52FC-4B42-9FF6-177F2D6C076C}" srcOrd="0" destOrd="0" presId="urn:microsoft.com/office/officeart/2005/8/layout/chevron2"/>
    <dgm:cxn modelId="{15D63E0D-3910-43AA-9593-9F627D0DB9A4}" type="presParOf" srcId="{86C1288B-FEDD-446D-A534-8DAF226C316B}" destId="{B5EDA9B7-0F46-487E-9B16-7B05D948E134}" srcOrd="1" destOrd="0" presId="urn:microsoft.com/office/officeart/2005/8/layout/chevron2"/>
    <dgm:cxn modelId="{4F73FCFB-3183-4F43-A302-AB209AC86E53}" type="presParOf" srcId="{F8B3D698-3397-43B2-8406-3E69AA295525}" destId="{3F998C8B-893A-412E-8C6E-F7661F9920BC}" srcOrd="1" destOrd="0" presId="urn:microsoft.com/office/officeart/2005/8/layout/chevron2"/>
    <dgm:cxn modelId="{3F5AFA6E-FE5B-49AF-84CC-3E9BBD8610A8}" type="presParOf" srcId="{F8B3D698-3397-43B2-8406-3E69AA295525}" destId="{21B8F92A-FA79-4E1A-B16C-9F0DCE8967ED}" srcOrd="2" destOrd="0" presId="urn:microsoft.com/office/officeart/2005/8/layout/chevron2"/>
    <dgm:cxn modelId="{7253DA36-072E-48C5-8E5F-2214822F0B08}" type="presParOf" srcId="{21B8F92A-FA79-4E1A-B16C-9F0DCE8967ED}" destId="{B4661232-46D3-42AE-9CEE-3811AFDDA644}" srcOrd="0" destOrd="0" presId="urn:microsoft.com/office/officeart/2005/8/layout/chevron2"/>
    <dgm:cxn modelId="{58660CC5-8DC3-41EB-B1E9-7F967FE5D511}" type="presParOf" srcId="{21B8F92A-FA79-4E1A-B16C-9F0DCE8967ED}" destId="{AAA1FE0A-4F4F-47E4-80EF-04897CC42078}" srcOrd="1" destOrd="0" presId="urn:microsoft.com/office/officeart/2005/8/layout/chevron2"/>
    <dgm:cxn modelId="{9FAA40AA-64BC-453A-B580-37CF06725D35}" type="presParOf" srcId="{F8B3D698-3397-43B2-8406-3E69AA295525}" destId="{4A2DAAEE-1B61-4654-8712-0AA38D1D0634}" srcOrd="3" destOrd="0" presId="urn:microsoft.com/office/officeart/2005/8/layout/chevron2"/>
    <dgm:cxn modelId="{E0E2507B-8AEF-436E-AE42-BCFD8366744C}" type="presParOf" srcId="{F8B3D698-3397-43B2-8406-3E69AA295525}" destId="{49F640F6-E592-4FE9-A657-93C305E5EFDC}" srcOrd="4" destOrd="0" presId="urn:microsoft.com/office/officeart/2005/8/layout/chevron2"/>
    <dgm:cxn modelId="{F32E0140-99F5-4F55-8840-5E52F81D9DCA}" type="presParOf" srcId="{49F640F6-E592-4FE9-A657-93C305E5EFDC}" destId="{3BD87023-9D92-4163-A227-585FF606A435}" srcOrd="0" destOrd="0" presId="urn:microsoft.com/office/officeart/2005/8/layout/chevron2"/>
    <dgm:cxn modelId="{87B64568-AF23-4924-888E-915C8425487E}" type="presParOf" srcId="{49F640F6-E592-4FE9-A657-93C305E5EFDC}" destId="{E86FC364-DE37-4AE4-B2DD-F4CBF76A5FC1}" srcOrd="1" destOrd="0" presId="urn:microsoft.com/office/officeart/2005/8/layout/chevron2"/>
    <dgm:cxn modelId="{5D46E25E-2397-4526-A8F9-163BD52D96CC}" type="presParOf" srcId="{F8B3D698-3397-43B2-8406-3E69AA295525}" destId="{E5E16F81-CFE2-47EA-BB90-764B8E313ADF}" srcOrd="5" destOrd="0" presId="urn:microsoft.com/office/officeart/2005/8/layout/chevron2"/>
    <dgm:cxn modelId="{9CDF7DB2-56D1-4BDF-9252-358C462A19C9}" type="presParOf" srcId="{F8B3D698-3397-43B2-8406-3E69AA295525}" destId="{3D7800C7-7F3F-4398-B52F-E6FB4A6FBE0B}" srcOrd="6" destOrd="0" presId="urn:microsoft.com/office/officeart/2005/8/layout/chevron2"/>
    <dgm:cxn modelId="{2E65B455-22B7-4BDA-B482-616207BFAB4C}" type="presParOf" srcId="{3D7800C7-7F3F-4398-B52F-E6FB4A6FBE0B}" destId="{EDAE6AFD-1C26-4714-9335-F8B41494C057}" srcOrd="0" destOrd="0" presId="urn:microsoft.com/office/officeart/2005/8/layout/chevron2"/>
    <dgm:cxn modelId="{9F913548-B0F0-4E44-AFD6-91C0994DF3C8}" type="presParOf" srcId="{3D7800C7-7F3F-4398-B52F-E6FB4A6FBE0B}" destId="{071764FB-F3C9-40C5-8BED-0A2F1A9C14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7A349-52FC-4B42-9FF6-177F2D6C076C}">
      <dsp:nvSpPr>
        <dsp:cNvPr id="0" name=""/>
        <dsp:cNvSpPr/>
      </dsp:nvSpPr>
      <dsp:spPr>
        <a:xfrm rot="5400000">
          <a:off x="-250968" y="251469"/>
          <a:ext cx="1673123" cy="1171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этап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86093"/>
        <a:ext cx="1171186" cy="501937"/>
      </dsp:txXfrm>
    </dsp:sp>
    <dsp:sp modelId="{B5EDA9B7-0F46-487E-9B16-7B05D948E134}">
      <dsp:nvSpPr>
        <dsp:cNvPr id="0" name=""/>
        <dsp:cNvSpPr/>
      </dsp:nvSpPr>
      <dsp:spPr>
        <a:xfrm rot="5400000">
          <a:off x="5721658" y="-4549970"/>
          <a:ext cx="1087530" cy="101884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методических материалов по проблеме интеграции;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71187" y="53590"/>
        <a:ext cx="10135385" cy="981352"/>
      </dsp:txXfrm>
    </dsp:sp>
    <dsp:sp modelId="{B4661232-46D3-42AE-9CEE-3811AFDDA644}">
      <dsp:nvSpPr>
        <dsp:cNvPr id="0" name=""/>
        <dsp:cNvSpPr/>
      </dsp:nvSpPr>
      <dsp:spPr>
        <a:xfrm rot="5400000">
          <a:off x="-250968" y="1781518"/>
          <a:ext cx="1673123" cy="1171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этап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116142"/>
        <a:ext cx="1171186" cy="501937"/>
      </dsp:txXfrm>
    </dsp:sp>
    <dsp:sp modelId="{AAA1FE0A-4F4F-47E4-80EF-04897CC42078}">
      <dsp:nvSpPr>
        <dsp:cNvPr id="0" name=""/>
        <dsp:cNvSpPr/>
      </dsp:nvSpPr>
      <dsp:spPr>
        <a:xfrm rot="5400000">
          <a:off x="5721658" y="-3019921"/>
          <a:ext cx="1087530" cy="101884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и синхронизация учебных программ по биологии и информатике;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71187" y="1583639"/>
        <a:ext cx="10135385" cy="981352"/>
      </dsp:txXfrm>
    </dsp:sp>
    <dsp:sp modelId="{3BD87023-9D92-4163-A227-585FF606A435}">
      <dsp:nvSpPr>
        <dsp:cNvPr id="0" name=""/>
        <dsp:cNvSpPr/>
      </dsp:nvSpPr>
      <dsp:spPr>
        <a:xfrm rot="5400000">
          <a:off x="-250968" y="3311568"/>
          <a:ext cx="1673123" cy="1171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этап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646192"/>
        <a:ext cx="1171186" cy="501937"/>
      </dsp:txXfrm>
    </dsp:sp>
    <dsp:sp modelId="{E86FC364-DE37-4AE4-B2DD-F4CBF76A5FC1}">
      <dsp:nvSpPr>
        <dsp:cNvPr id="0" name=""/>
        <dsp:cNvSpPr/>
      </dsp:nvSpPr>
      <dsp:spPr>
        <a:xfrm rot="5400000">
          <a:off x="5721658" y="-1489872"/>
          <a:ext cx="1087530" cy="101884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графика проведения интегрированных уроков биология-информатика;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71187" y="3113688"/>
        <a:ext cx="10135385" cy="981352"/>
      </dsp:txXfrm>
    </dsp:sp>
    <dsp:sp modelId="{EDAE6AFD-1C26-4714-9335-F8B41494C057}">
      <dsp:nvSpPr>
        <dsp:cNvPr id="0" name=""/>
        <dsp:cNvSpPr/>
      </dsp:nvSpPr>
      <dsp:spPr>
        <a:xfrm rot="5400000">
          <a:off x="-250968" y="4841617"/>
          <a:ext cx="1673123" cy="1171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этап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176241"/>
        <a:ext cx="1171186" cy="501937"/>
      </dsp:txXfrm>
    </dsp:sp>
    <dsp:sp modelId="{071764FB-F3C9-40C5-8BED-0A2F1A9C1478}">
      <dsp:nvSpPr>
        <dsp:cNvPr id="0" name=""/>
        <dsp:cNvSpPr/>
      </dsp:nvSpPr>
      <dsp:spPr>
        <a:xfrm rot="5400000">
          <a:off x="5721658" y="40177"/>
          <a:ext cx="1087530" cy="101884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и коррекция проделанной работы.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71187" y="4643738"/>
        <a:ext cx="10135385" cy="981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0E7-CFD8-4DE7-9D2D-B4CD42E24290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49E-1D55-4D3C-9F6E-F2CD8465F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4151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0E7-CFD8-4DE7-9D2D-B4CD42E24290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49E-1D55-4D3C-9F6E-F2CD8465F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9737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0E7-CFD8-4DE7-9D2D-B4CD42E24290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49E-1D55-4D3C-9F6E-F2CD8465F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460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0E7-CFD8-4DE7-9D2D-B4CD42E24290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49E-1D55-4D3C-9F6E-F2CD8465F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0990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0E7-CFD8-4DE7-9D2D-B4CD42E24290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49E-1D55-4D3C-9F6E-F2CD8465F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9802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0E7-CFD8-4DE7-9D2D-B4CD42E24290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49E-1D55-4D3C-9F6E-F2CD8465F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3951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0E7-CFD8-4DE7-9D2D-B4CD42E24290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49E-1D55-4D3C-9F6E-F2CD8465F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5963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0E7-CFD8-4DE7-9D2D-B4CD42E24290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49E-1D55-4D3C-9F6E-F2CD8465F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4595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0E7-CFD8-4DE7-9D2D-B4CD42E24290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49E-1D55-4D3C-9F6E-F2CD8465F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42093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0E7-CFD8-4DE7-9D2D-B4CD42E24290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49E-1D55-4D3C-9F6E-F2CD8465F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8210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E0E7-CFD8-4DE7-9D2D-B4CD42E24290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49E-1D55-4D3C-9F6E-F2CD8465F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4083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E0E7-CFD8-4DE7-9D2D-B4CD42E24290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8949E-1D55-4D3C-9F6E-F2CD8465F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25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052025"/>
            <a:ext cx="10363200" cy="238760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Monotype Corsiva" panose="03010101010201010101" pitchFamily="66" charset="0"/>
              </a:rPr>
              <a:t>Интеграция на уроках биологии и информатики</a:t>
            </a:r>
            <a:endParaRPr lang="ru-RU" sz="80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5246" y="5539153"/>
            <a:ext cx="5040923" cy="1002323"/>
          </a:xfrm>
        </p:spPr>
        <p:txBody>
          <a:bodyPr/>
          <a:lstStyle/>
          <a:p>
            <a:pPr algn="l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Гудова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О.В., учитель биологии</a:t>
            </a:r>
          </a:p>
          <a:p>
            <a:pPr algn="l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Чубукова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К.С., учитель информатики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901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1600" y="2042625"/>
            <a:ext cx="11836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dirty="0" smtClean="0">
                <a:latin typeface="Monotype Corsiva" panose="03010101010201010101" pitchFamily="66" charset="0"/>
              </a:rPr>
              <a:t>СПАСИБО ЗА ВНИМАНИЕ!</a:t>
            </a:r>
            <a:endParaRPr lang="ru-RU" sz="8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644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5092" y="4097214"/>
            <a:ext cx="7230206" cy="901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 педагога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4400" y="1052025"/>
            <a:ext cx="103632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0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054" y="885080"/>
            <a:ext cx="110958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«В стремительно меняющемся открытом мире главным профессиональным качеством, которое педагог должен постоянно демонстрировать своим ученикам, становится умение учиться.» 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24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14400" y="1052025"/>
            <a:ext cx="103632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0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054" y="1500633"/>
            <a:ext cx="110958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Интеграция - естественная взаимосвязь наук, учебных дисциплин, разделов и тем разных учебных предметов на основе ведущей идеи и ведущих положений.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995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085547"/>
              </p:ext>
            </p:extLst>
          </p:nvPr>
        </p:nvGraphicFramePr>
        <p:xfrm>
          <a:off x="474785" y="365126"/>
          <a:ext cx="11359661" cy="626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9530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7A349-52FC-4B42-9FF6-177F2D6C0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DA9B7-0F46-487E-9B16-7B05D948E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661232-46D3-42AE-9CEE-3811AFDDA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A1FE0A-4F4F-47E4-80EF-04897CC42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87023-9D92-4163-A227-585FF606A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6FC364-DE37-4AE4-B2DD-F4CBF76A5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AE6AFD-1C26-4714-9335-F8B41494C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1764FB-F3C9-40C5-8BED-0A2F1A9C1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" y="-1"/>
            <a:ext cx="6050492" cy="4537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28850"/>
            <a:ext cx="6172200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31190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" t="9699"/>
          <a:stretch/>
        </p:blipFill>
        <p:spPr>
          <a:xfrm>
            <a:off x="193430" y="158261"/>
            <a:ext cx="5908432" cy="4315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183" y="2122914"/>
            <a:ext cx="6166339" cy="4624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1076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4" y="0"/>
            <a:ext cx="58017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36738"/>
            <a:ext cx="67056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288010" y="5749871"/>
            <a:ext cx="1100380" cy="565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862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77" y="3460627"/>
            <a:ext cx="4529830" cy="3397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55870"/>
            <a:ext cx="58017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485"/>
            <a:ext cx="5838092" cy="4378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1" y="3024553"/>
            <a:ext cx="5111262" cy="383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0072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8054" y="1690688"/>
            <a:ext cx="110958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Monotype Corsiva" panose="03010101010201010101" pitchFamily="66" charset="0"/>
              </a:rPr>
              <a:t>Интегрированные уроки и внеклассные мероприятия способствуют реализации принципа объединения разрозненных частей научного знания, а также добиваются достижения цели адаптации обучающихся в современных жизненных условиях.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92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132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Times New Roman</vt:lpstr>
      <vt:lpstr>Тема Office</vt:lpstr>
      <vt:lpstr>Интеграция на уроках биологии и информатики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на уроках биологии и информатики</dc:title>
  <dc:creator>Teacher</dc:creator>
  <cp:lastModifiedBy>user</cp:lastModifiedBy>
  <cp:revision>10</cp:revision>
  <dcterms:created xsi:type="dcterms:W3CDTF">2018-12-19T15:09:29Z</dcterms:created>
  <dcterms:modified xsi:type="dcterms:W3CDTF">2018-12-21T11:06:22Z</dcterms:modified>
</cp:coreProperties>
</file>