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82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31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03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4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2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3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5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62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1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5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2AEE1-3E9C-4C2C-B81B-DDCFC8F2578C}" type="datetimeFigureOut">
              <a:rPr lang="ru-RU" smtClean="0"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EBC66-29AA-43B8-899A-61514AA7D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7732" y="1106311"/>
            <a:ext cx="6107290" cy="460586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33CC"/>
                </a:solidFill>
              </a:rPr>
              <a:t>Особенности работы методических объединений учителей естественно – математического цикла.</a:t>
            </a:r>
          </a:p>
          <a:p>
            <a:endParaRPr lang="ru-RU" sz="3600" b="1" i="1" dirty="0">
              <a:solidFill>
                <a:srgbClr val="FF33CC"/>
              </a:solidFill>
            </a:endParaRPr>
          </a:p>
          <a:p>
            <a:r>
              <a:rPr lang="ru-RU" sz="3600" i="1" dirty="0" smtClean="0">
                <a:solidFill>
                  <a:srgbClr val="FF33CC"/>
                </a:solidFill>
              </a:rPr>
              <a:t>Методы интеграции на уроках естественно – математического цикла.</a:t>
            </a:r>
            <a:endParaRPr lang="ru-RU" sz="3600" i="1" dirty="0">
              <a:solidFill>
                <a:srgbClr val="FF33CC"/>
              </a:solidFill>
            </a:endParaRPr>
          </a:p>
        </p:txBody>
      </p:sp>
      <p:pic>
        <p:nvPicPr>
          <p:cNvPr id="1028" name="Picture 4" descr="https://ishun-school.educrimea.ru/uploads/5000/20456/section/318191/hello_html_m6d8a9e2b.png?1474831561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0" y="437685"/>
            <a:ext cx="486727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4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7" y="365125"/>
            <a:ext cx="11820293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FF00"/>
                </a:solidFill>
              </a:rPr>
              <a:t>Технология личностно - ориентированного обучения.</a:t>
            </a:r>
            <a:endParaRPr lang="ru-RU" i="1" dirty="0">
              <a:solidFill>
                <a:srgbClr val="00FF00"/>
              </a:solidFill>
            </a:endParaRPr>
          </a:p>
        </p:txBody>
      </p:sp>
      <p:pic>
        <p:nvPicPr>
          <p:cNvPr id="9218" name="Picture 2" descr="https://banner2.kisspng.com/20180512/avw/kisspng-class-teacher-elementary-school-lesson-education-5af6a9d3ef25e2.86334717152611477197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540" y="1690688"/>
            <a:ext cx="5660166" cy="503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8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7" y="365125"/>
            <a:ext cx="11820293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FF00"/>
                </a:solidFill>
              </a:rPr>
              <a:t>Приём коммуникативно – диалоговой деятельности.</a:t>
            </a:r>
            <a:endParaRPr lang="ru-RU" i="1" dirty="0">
              <a:solidFill>
                <a:srgbClr val="00FF00"/>
              </a:solidFill>
            </a:endParaRPr>
          </a:p>
        </p:txBody>
      </p:sp>
      <p:pic>
        <p:nvPicPr>
          <p:cNvPr id="10242" name="Picture 2" descr="http://thirdforcenews.org.uk/images/uploads/articles/339173/disabled_young_in_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62" y="1690688"/>
            <a:ext cx="9507722" cy="46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0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7" y="365125"/>
            <a:ext cx="11820293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FF00"/>
                </a:solidFill>
              </a:rPr>
              <a:t>Приём </a:t>
            </a:r>
            <a:r>
              <a:rPr lang="ru-RU" i="1" dirty="0" err="1" smtClean="0">
                <a:solidFill>
                  <a:srgbClr val="00FF00"/>
                </a:solidFill>
              </a:rPr>
              <a:t>учебно</a:t>
            </a:r>
            <a:r>
              <a:rPr lang="ru-RU" i="1" dirty="0" smtClean="0">
                <a:solidFill>
                  <a:srgbClr val="00FF00"/>
                </a:solidFill>
              </a:rPr>
              <a:t> – игровой деятельности</a:t>
            </a:r>
            <a:r>
              <a:rPr lang="ru-RU" i="1" dirty="0" smtClean="0">
                <a:solidFill>
                  <a:srgbClr val="00FF00"/>
                </a:solidFill>
              </a:rPr>
              <a:t>.</a:t>
            </a:r>
            <a:endParaRPr lang="ru-RU" i="1" dirty="0">
              <a:solidFill>
                <a:srgbClr val="00FF00"/>
              </a:solidFill>
            </a:endParaRPr>
          </a:p>
        </p:txBody>
      </p:sp>
      <p:pic>
        <p:nvPicPr>
          <p:cNvPr id="11266" name="Picture 2" descr="https://st2.depositphotos.com/1518767/6899/i/950/depositphotos_68991011-stock-photo-teacher-and-pupils-working-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95" y="1332088"/>
            <a:ext cx="7950199" cy="530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77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7" y="365125"/>
            <a:ext cx="11820293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FF00"/>
                </a:solidFill>
              </a:rPr>
              <a:t>Технология проектной деятельности.</a:t>
            </a:r>
            <a:endParaRPr lang="ru-RU" i="1" dirty="0">
              <a:solidFill>
                <a:srgbClr val="00FF00"/>
              </a:solidFill>
            </a:endParaRPr>
          </a:p>
        </p:txBody>
      </p:sp>
      <p:pic>
        <p:nvPicPr>
          <p:cNvPr id="12290" name="Picture 2" descr="http://krgsptu.edusite.ru/images/clip_imagemr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04" y="1690688"/>
            <a:ext cx="10412237" cy="439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91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rabota-biznes.com/wp-content/uploads/2017/09/matkapital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8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www.o-krohe.ru/images/article/orig/2018/02/obshchestvo-ubivaet-v-detyah-geni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47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i1.wallbox.ru/wallpapers/main/201403/873d46aa23d5b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0826" y="2193226"/>
            <a:ext cx="92694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Острова наук в море Физики.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720" t="10194" r="2215" b="13609"/>
          <a:stretch/>
        </p:blipFill>
        <p:spPr>
          <a:xfrm>
            <a:off x="3757995" y="3484157"/>
            <a:ext cx="4627757" cy="2572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60" t="12076" r="82189" b="70794"/>
          <a:stretch/>
        </p:blipFill>
        <p:spPr>
          <a:xfrm>
            <a:off x="4736757" y="365125"/>
            <a:ext cx="2815510" cy="2028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760" t="65240" r="82189" b="15702"/>
          <a:stretch/>
        </p:blipFill>
        <p:spPr>
          <a:xfrm>
            <a:off x="8929038" y="3162647"/>
            <a:ext cx="2088444" cy="1394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847" t="10425" r="82536" b="74298"/>
          <a:stretch/>
        </p:blipFill>
        <p:spPr>
          <a:xfrm>
            <a:off x="9312158" y="4502130"/>
            <a:ext cx="2672165" cy="2042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848" t="13773" r="82449" b="70178"/>
          <a:stretch/>
        </p:blipFill>
        <p:spPr>
          <a:xfrm>
            <a:off x="338666" y="248360"/>
            <a:ext cx="3419329" cy="1964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848" t="32368" r="82449" b="52354"/>
          <a:stretch/>
        </p:blipFill>
        <p:spPr>
          <a:xfrm>
            <a:off x="211842" y="3793491"/>
            <a:ext cx="3166196" cy="17317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848" t="50038" r="82449" b="33604"/>
          <a:stretch/>
        </p:blipFill>
        <p:spPr>
          <a:xfrm>
            <a:off x="8697916" y="489392"/>
            <a:ext cx="2704106" cy="15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9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chool-25.ucoz.ru/fotonovosti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19916" r="9262" b="9515"/>
          <a:stretch/>
        </p:blipFill>
        <p:spPr bwMode="auto">
          <a:xfrm>
            <a:off x="-1" y="-1"/>
            <a:ext cx="12192001" cy="683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5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27" y="520932"/>
            <a:ext cx="4815468" cy="5819698"/>
          </a:xfrm>
        </p:spPr>
        <p:txBody>
          <a:bodyPr/>
          <a:lstStyle/>
          <a:p>
            <a:r>
              <a:rPr lang="ru-RU" dirty="0" smtClean="0"/>
              <a:t>Учебные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Способствовать формированию у учащихся целостной картины мира на основе глубоких всесторонних знаний.</a:t>
            </a:r>
          </a:p>
          <a:p>
            <a:r>
              <a:rPr lang="ru-RU" dirty="0" smtClean="0"/>
              <a:t>Развивающие </a:t>
            </a:r>
          </a:p>
          <a:p>
            <a:pPr marL="0" indent="0">
              <a:buNone/>
            </a:pPr>
            <a:r>
              <a:rPr lang="ru-RU" dirty="0" smtClean="0"/>
              <a:t>   Способствовать развитию нравственной, социально адаптированной, физически здоровой личности учащихся.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ttp://hypermethod.com/upload/525e7860e33e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71" y="250811"/>
            <a:ext cx="6758956" cy="60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0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16845" y="0"/>
            <a:ext cx="89001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Технология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интегрированного обучения</a:t>
            </a:r>
          </a:p>
        </p:txBody>
      </p:sp>
      <p:pic>
        <p:nvPicPr>
          <p:cNvPr id="4098" name="Picture 2" descr="http://montessoriself.ru/wp-content/uploads/2015/09/ru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22" y="1754326"/>
            <a:ext cx="7603419" cy="50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0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222" y="2314222"/>
            <a:ext cx="10969978" cy="3907896"/>
          </a:xfrm>
        </p:spPr>
        <p:txBody>
          <a:bodyPr>
            <a:normAutofit/>
          </a:bodyPr>
          <a:lstStyle/>
          <a:p>
            <a:pPr algn="just"/>
            <a:r>
              <a:rPr lang="ru-RU" sz="4000" i="1" dirty="0" smtClean="0">
                <a:solidFill>
                  <a:srgbClr val="FF33CC"/>
                </a:solidFill>
              </a:rPr>
              <a:t>Интеграция – это взаимосвязь знаний по предметам.</a:t>
            </a:r>
          </a:p>
          <a:p>
            <a:pPr algn="just"/>
            <a:r>
              <a:rPr lang="ru-RU" sz="4000" i="1" dirty="0" smtClean="0">
                <a:solidFill>
                  <a:srgbClr val="FF33CC"/>
                </a:solidFill>
              </a:rPr>
              <a:t>Интеграция – это совместное использование различных технологий, методов и форм обучения.</a:t>
            </a:r>
            <a:endParaRPr lang="ru-RU" sz="4000" i="1" dirty="0">
              <a:solidFill>
                <a:srgbClr val="FF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6845" y="0"/>
            <a:ext cx="89001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Технология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интегрированного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14554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5629" y="993270"/>
            <a:ext cx="4750420" cy="55747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 smtClean="0">
                <a:solidFill>
                  <a:srgbClr val="7030A0"/>
                </a:solidFill>
              </a:rPr>
              <a:t> Педагогическая деятельность – это сплав нормы и творчества, науки и искусства.</a:t>
            </a:r>
            <a:endParaRPr lang="ru-RU" sz="4800" i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https://moiarussia.ru/wp-content/uploads/2015/12/pedagog-e1451063765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5" y="293300"/>
            <a:ext cx="6667500" cy="627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882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24107"/>
            <a:ext cx="10515600" cy="5652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i="1" dirty="0" smtClean="0">
                <a:solidFill>
                  <a:srgbClr val="7030A0"/>
                </a:solidFill>
              </a:rPr>
              <a:t>  В профессиональной деятельности учителя всегда есть простор для поиска, педагогического творчества на уровне интеграции знаний по предметам и технологий обучения.</a:t>
            </a:r>
          </a:p>
          <a:p>
            <a:pPr marL="0" indent="0">
              <a:buNone/>
            </a:pPr>
            <a:endParaRPr lang="ru-RU" sz="3600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i="1" dirty="0" smtClean="0">
                <a:solidFill>
                  <a:srgbClr val="7030A0"/>
                </a:solidFill>
              </a:rPr>
              <a:t>Это приводит к формированию положительных результатов развития учащихся, повышению уровня их заинтересованности как при изучении отдельных школьных предметов, так и в самом процессе образования.</a:t>
            </a:r>
            <a:endParaRPr lang="ru-RU" sz="3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77" y="446049"/>
            <a:ext cx="5741021" cy="5820124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Увеличение количества учеников, участвующих в различных конкурсах.</a:t>
            </a:r>
          </a:p>
          <a:p>
            <a:r>
              <a:rPr lang="ru-RU" i="1" dirty="0" smtClean="0">
                <a:solidFill>
                  <a:srgbClr val="7030A0"/>
                </a:solidFill>
              </a:rPr>
              <a:t>Увеличение количества учеников, прошедших в муниципальный этап Всероссийской олимпиады школьников.</a:t>
            </a:r>
          </a:p>
          <a:p>
            <a:r>
              <a:rPr lang="ru-RU" i="1" dirty="0" smtClean="0">
                <a:solidFill>
                  <a:srgbClr val="7030A0"/>
                </a:solidFill>
              </a:rPr>
              <a:t>Увеличение количества учеников, показавших хорошие результаты при сдаче различных мониторинговых работ.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http://krol-sh1.at.ua/BIBLIOTEKA/734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83" y="269563"/>
            <a:ext cx="5947317" cy="59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0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77" y="365125"/>
            <a:ext cx="11820293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FF00"/>
                </a:solidFill>
              </a:rPr>
              <a:t>Технология объяснительно – иллюстративного обучения.</a:t>
            </a:r>
            <a:endParaRPr lang="ru-RU" i="1" dirty="0">
              <a:solidFill>
                <a:srgbClr val="00FF00"/>
              </a:solidFill>
            </a:endParaRPr>
          </a:p>
        </p:txBody>
      </p:sp>
      <p:pic>
        <p:nvPicPr>
          <p:cNvPr id="8194" name="Picture 2" descr="https://i.siteapi.org/TfAfrdgAoiWaRBmGTATZfcTgl1I=/fit-in/1400x1000/center/top/846d50748c29b2b.s.siteapi.org/img/bd8efb7c125cf2f4ac445f40a46a4706a2801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89" y="1027906"/>
            <a:ext cx="8263467" cy="58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95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209</Words>
  <Application>Microsoft Office PowerPoint</Application>
  <PresentationFormat>Широкоэкранный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объяснительно – иллюстративного обучения.</vt:lpstr>
      <vt:lpstr>Технология личностно - ориентированного обучения.</vt:lpstr>
      <vt:lpstr>Приём коммуникативно – диалоговой деятельности.</vt:lpstr>
      <vt:lpstr>Приём учебно – игровой деятельности.</vt:lpstr>
      <vt:lpstr>Технология проектной деятельности.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2018-12-21T09:05:49Z</dcterms:created>
  <dcterms:modified xsi:type="dcterms:W3CDTF">2018-12-21T09:59:14Z</dcterms:modified>
</cp:coreProperties>
</file>