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4" r:id="rId2"/>
    <p:sldId id="269" r:id="rId3"/>
    <p:sldId id="257" r:id="rId4"/>
    <p:sldId id="258" r:id="rId5"/>
    <p:sldId id="270" r:id="rId6"/>
    <p:sldId id="265" r:id="rId7"/>
    <p:sldId id="275" r:id="rId8"/>
    <p:sldId id="276" r:id="rId9"/>
    <p:sldId id="274" r:id="rId10"/>
    <p:sldId id="277" r:id="rId11"/>
    <p:sldId id="261" r:id="rId12"/>
    <p:sldId id="263" r:id="rId13"/>
    <p:sldId id="262" r:id="rId14"/>
    <p:sldId id="256" r:id="rId15"/>
    <p:sldId id="260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93C1C-A7CD-4868-9797-85AE8FDCAF6D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A3270-C697-44D5-AC28-48317C8B7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 rot="-360037">
            <a:off x="421082" y="3409871"/>
            <a:ext cx="2493962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1905">
            <a:off x="6114398" y="2731267"/>
            <a:ext cx="2692400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 cstate="print"/>
          <a:srcRect t="16051"/>
          <a:stretch>
            <a:fillRect/>
          </a:stretch>
        </p:blipFill>
        <p:spPr bwMode="auto">
          <a:xfrm>
            <a:off x="3275856" y="2564904"/>
            <a:ext cx="1800200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5" cstate="print">
            <a:lum bright="10000" contrast="20000"/>
          </a:blip>
          <a:srcRect/>
          <a:stretch>
            <a:fillRect/>
          </a:stretch>
        </p:blipFill>
        <p:spPr bwMode="auto">
          <a:xfrm>
            <a:off x="3491880" y="4725144"/>
            <a:ext cx="2337619" cy="186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260648"/>
            <a:ext cx="3028950" cy="2159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188640"/>
            <a:ext cx="15328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8" cstate="print">
            <a:lum bright="20000" contrast="20000"/>
          </a:blip>
          <a:srcRect/>
          <a:stretch>
            <a:fillRect/>
          </a:stretch>
        </p:blipFill>
        <p:spPr bwMode="auto">
          <a:xfrm>
            <a:off x="5867400" y="260350"/>
            <a:ext cx="27813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19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419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419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ускорения свободного падения: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Не зависит от массы тела и других физических характеристик;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Одинаково для всех тел;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Направлено вертикально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вниз;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Не зависит от траектории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движе-ния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тела;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7128792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Метание ядра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Goodzila\Desktop\Сила тяжест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7344816" cy="4968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Прыжки в воду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Goodzila\Desktop\сила тяж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6696744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Парашютный спорт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Движение ИСЗ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(первый ИСЗ был запущен 4 октября 1957 г.)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84784"/>
            <a:ext cx="5616624" cy="4942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84784"/>
            <a:ext cx="5184576" cy="4968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Космические полёты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Свободное падение тел</a:t>
            </a:r>
          </a:p>
          <a:p>
            <a:pPr algn="ctr">
              <a:buNone/>
            </a:pPr>
            <a:endParaRPr lang="ru-RU" sz="4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651500" y="2276475"/>
            <a:ext cx="32400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Аристотель – древнегреческий философ</a:t>
            </a:r>
            <a:r>
              <a:rPr lang="ru-RU" sz="2800" b="1" dirty="0" smtClean="0"/>
              <a:t> </a:t>
            </a:r>
            <a:endParaRPr lang="ru-RU" sz="2800" b="1" dirty="0"/>
          </a:p>
          <a:p>
            <a:pPr algn="ctr">
              <a:spcBef>
                <a:spcPct val="50000"/>
              </a:spcBef>
            </a:pPr>
            <a:endParaRPr lang="ru-RU" sz="2800" b="1" dirty="0"/>
          </a:p>
        </p:txBody>
      </p:sp>
      <p:pic>
        <p:nvPicPr>
          <p:cNvPr id="7175" name="Picture 7" descr="aristo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33375"/>
            <a:ext cx="5219700" cy="6264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galile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6120680" cy="5976664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372200" y="1052736"/>
            <a:ext cx="2555776" cy="38884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Галилео Галилей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(1564 – 1642) – итальянский учёный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8" y="5286375"/>
            <a:ext cx="4565650" cy="8572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sp>
        <p:nvSpPr>
          <p:cNvPr id="4" name="Заголовок 3"/>
          <p:cNvSpPr txBox="1">
            <a:spLocks noGrp="1"/>
          </p:cNvSpPr>
          <p:nvPr>
            <p:ph type="ctrTitle"/>
          </p:nvPr>
        </p:nvSpPr>
        <p:spPr>
          <a:xfrm>
            <a:off x="1115616" y="281554"/>
            <a:ext cx="7128792" cy="707886"/>
          </a:xfrm>
        </p:spPr>
        <p:txBody>
          <a:bodyPr wrap="squar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Пизанская башня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2" descr="C:\Documents and Settings\Admin\Рабочий стол\6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604867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/>
            </a:extLst>
          </a:blip>
          <a:srcRect r="5645" b="4172"/>
          <a:stretch/>
        </p:blipFill>
        <p:spPr bwMode="auto">
          <a:xfrm>
            <a:off x="395536" y="476672"/>
            <a:ext cx="5112568" cy="604867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292080" y="1844824"/>
            <a:ext cx="3600400" cy="28803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Исаак Ньютон (1643 -1727) – английский учёный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:\Ирина\ГИА\Физика\Подготовка к ГИА\1.15. Закон всемирного тяготения. Сила тяжести\new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4381500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F:\Ирина\ГИА\Физика\Подготовка к ГИА\1.15. Закон всемирного тяготения. Сила тяжести\Закон всемирного тяготения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32656"/>
            <a:ext cx="2857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Свободное падение – это: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Движение, которому ничего не мешает;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Движение под действием силы тяжести;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Равноускоренное движение;</a:t>
            </a:r>
          </a:p>
          <a:p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1825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 –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ускорение свободного падения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4000" b="1" i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ym typeface="Symbol"/>
              </a:rPr>
              <a:t> = </a:t>
            </a:r>
            <a:r>
              <a:rPr lang="ru-RU" b="1" dirty="0" smtClean="0"/>
              <a:t>9,8 м/с</a:t>
            </a:r>
            <a:r>
              <a:rPr lang="ru-RU" b="1" baseline="30000" dirty="0" smtClean="0"/>
              <a:t>2</a:t>
            </a:r>
            <a:r>
              <a:rPr lang="ru-RU" b="1" dirty="0" smtClean="0"/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тяж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="1" dirty="0" smtClean="0"/>
              <a:t>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 –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сила тяжести, </a:t>
            </a:r>
            <a:r>
              <a:rPr lang="en-US" sz="4000" b="1" dirty="0" smtClean="0"/>
              <a:t>m</a:t>
            </a:r>
            <a:r>
              <a:rPr lang="ru-RU" sz="4000" b="1" dirty="0" smtClean="0"/>
              <a:t> -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масса тела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:\Ирина\ГИА\Физика\Подготовка к ГИА\1.15. Закон всемирного тяготения. Сила тяжести\Всемирное тяготение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752" y="1988840"/>
            <a:ext cx="45259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97</Words>
  <Application>Microsoft Office PowerPoint</Application>
  <PresentationFormat>Экран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     </vt:lpstr>
      <vt:lpstr>Слайд 3</vt:lpstr>
      <vt:lpstr>Галилео Галилей  (1564 – 1642) – итальянский учёный</vt:lpstr>
      <vt:lpstr>Пизанская башня</vt:lpstr>
      <vt:lpstr>Исаак Ньютон (1643 -1727) – английский учёный</vt:lpstr>
      <vt:lpstr>Слайд 7</vt:lpstr>
      <vt:lpstr>Свободное падение – это:</vt:lpstr>
      <vt:lpstr>g – ускорение свободного падения g  = 9,8 м/с2  Fтяж = mg – сила тяжести, m - масса тела</vt:lpstr>
      <vt:lpstr>Особенности  ускорения свободного падения:</vt:lpstr>
      <vt:lpstr>Метание ядра</vt:lpstr>
      <vt:lpstr>Прыжки в воду</vt:lpstr>
      <vt:lpstr>Парашютный спорт</vt:lpstr>
      <vt:lpstr>Движение ИСЗ (первый ИСЗ был запущен 4 октября 1957 г.)</vt:lpstr>
      <vt:lpstr>Космические полёты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физика</cp:lastModifiedBy>
  <cp:revision>34</cp:revision>
  <dcterms:created xsi:type="dcterms:W3CDTF">2012-09-21T22:02:07Z</dcterms:created>
  <dcterms:modified xsi:type="dcterms:W3CDTF">2015-11-12T10:25:52Z</dcterms:modified>
</cp:coreProperties>
</file>