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89" d="100"/>
          <a:sy n="89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40586" y="223750"/>
            <a:ext cx="5245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Секция учителей информатики</a:t>
            </a:r>
            <a:endParaRPr lang="ru-RU" sz="2400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3865" y="861685"/>
            <a:ext cx="45020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Деятельность </a:t>
            </a:r>
            <a:r>
              <a:rPr lang="ru-RU" b="1" dirty="0" err="1" smtClean="0">
                <a:solidFill>
                  <a:schemeClr val="bg1"/>
                </a:solidFill>
              </a:rPr>
              <a:t>ЦМиСО</a:t>
            </a:r>
            <a:r>
              <a:rPr lang="ru-RU" b="1" dirty="0" smtClean="0">
                <a:solidFill>
                  <a:schemeClr val="bg1"/>
                </a:solidFill>
              </a:rPr>
              <a:t> по обеспечению реализации целей и задач федеральных проектов и программ национального проекта «Образование». Мобильный проектный план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Роль ГМО в повышении методического мастерства и профессиональной компетенции учителей информатики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Проблемные точки и пути их обхода при обучении «Алгоритмизации и программированию» в школьном курсе информатики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Интеграция элементов робототехники на уроках информатики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Игровая мастерская. Методический </a:t>
            </a:r>
            <a:r>
              <a:rPr lang="ru-RU" b="1" dirty="0" err="1" smtClean="0">
                <a:solidFill>
                  <a:schemeClr val="bg1"/>
                </a:solidFill>
              </a:rPr>
              <a:t>брейн</a:t>
            </a:r>
            <a:r>
              <a:rPr lang="ru-RU" b="1" dirty="0" smtClean="0">
                <a:solidFill>
                  <a:schemeClr val="bg1"/>
                </a:solidFill>
              </a:rPr>
              <a:t>-ринг «Современный учитель новой информатики»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7075" y="602622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27 августа 2019 год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4438" y="501787"/>
            <a:ext cx="7475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Олимпиада 2019 – региональный этап</a:t>
            </a:r>
            <a:endParaRPr lang="ru-RU" sz="3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" y="1366221"/>
            <a:ext cx="3840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70C0"/>
                </a:solidFill>
              </a:rPr>
              <a:t>Победители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Муравьев И.</a:t>
            </a:r>
          </a:p>
          <a:p>
            <a:pPr algn="ctr"/>
            <a:r>
              <a:rPr lang="ru-RU" sz="3200" b="1" dirty="0" err="1" smtClean="0">
                <a:solidFill>
                  <a:srgbClr val="0070C0"/>
                </a:solidFill>
              </a:rPr>
              <a:t>Шляхин</a:t>
            </a:r>
            <a:r>
              <a:rPr lang="ru-RU" sz="3200" b="1" dirty="0" smtClean="0">
                <a:solidFill>
                  <a:srgbClr val="0070C0"/>
                </a:solidFill>
              </a:rPr>
              <a:t> М.</a:t>
            </a:r>
          </a:p>
          <a:p>
            <a:pPr algn="ctr"/>
            <a:r>
              <a:rPr lang="ru-RU" sz="3200" b="1" u="sng" dirty="0" smtClean="0">
                <a:solidFill>
                  <a:srgbClr val="0070C0"/>
                </a:solidFill>
              </a:rPr>
              <a:t>Призеры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Лавров Г.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Борзых Д.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Макаров Г.</a:t>
            </a:r>
          </a:p>
          <a:p>
            <a:pPr algn="ctr"/>
            <a:r>
              <a:rPr lang="ru-RU" sz="3200" b="1" dirty="0" err="1" smtClean="0">
                <a:solidFill>
                  <a:srgbClr val="0070C0"/>
                </a:solidFill>
              </a:rPr>
              <a:t>Куприхин</a:t>
            </a:r>
            <a:r>
              <a:rPr lang="ru-RU" sz="3200" b="1" dirty="0" smtClean="0">
                <a:solidFill>
                  <a:srgbClr val="0070C0"/>
                </a:solidFill>
              </a:rPr>
              <a:t> Д.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Чистяков К.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604" y="1413063"/>
            <a:ext cx="36360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</a:rPr>
              <a:t>Педагоги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Петрова А.Г.</a:t>
            </a:r>
          </a:p>
          <a:p>
            <a:pPr algn="ctr"/>
            <a:r>
              <a:rPr lang="ru-RU" sz="3200" b="1" dirty="0" err="1" smtClean="0">
                <a:solidFill>
                  <a:srgbClr val="7030A0"/>
                </a:solidFill>
              </a:rPr>
              <a:t>Маргацкая</a:t>
            </a:r>
            <a:r>
              <a:rPr lang="ru-RU" sz="3200" b="1" dirty="0" smtClean="0">
                <a:solidFill>
                  <a:srgbClr val="7030A0"/>
                </a:solidFill>
              </a:rPr>
              <a:t> М.М.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Драгомирова Н.В.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Якушина И.В.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Мальцев Г.М.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Толстова И.В.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4727" y="501786"/>
            <a:ext cx="2045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ЕГЭ-2019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" y="2554578"/>
            <a:ext cx="384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Комаров Антон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МАОУ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«Лицей №4»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100 баллов!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3364" y="2800799"/>
            <a:ext cx="3636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Педагог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Ушакова В.В.</a:t>
            </a:r>
          </a:p>
        </p:txBody>
      </p:sp>
    </p:spTree>
    <p:extLst>
      <p:ext uri="{BB962C8B-B14F-4D97-AF65-F5344CB8AC3E}">
        <p14:creationId xmlns:p14="http://schemas.microsoft.com/office/powerpoint/2010/main" val="258793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93243" y="501786"/>
            <a:ext cx="2348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ГЭ-2019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87506"/>
              </p:ext>
            </p:extLst>
          </p:nvPr>
        </p:nvGraphicFramePr>
        <p:xfrm>
          <a:off x="505609" y="1725706"/>
          <a:ext cx="8159675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237"/>
                <a:gridCol w="641580"/>
                <a:gridCol w="585758"/>
                <a:gridCol w="631160"/>
                <a:gridCol w="632648"/>
                <a:gridCol w="633392"/>
                <a:gridCol w="738338"/>
                <a:gridCol w="848493"/>
                <a:gridCol w="848493"/>
                <a:gridCol w="1261576"/>
              </a:tblGrid>
              <a:tr h="206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</a:t>
                      </a:r>
                      <a:r>
                        <a:rPr lang="ru-RU" sz="1600" dirty="0" smtClean="0">
                          <a:effectLst/>
                        </a:rPr>
                        <a:t>выпускников, </a:t>
                      </a:r>
                      <a:r>
                        <a:rPr lang="ru-RU" sz="1600" dirty="0">
                          <a:effectLst/>
                        </a:rPr>
                        <a:t>сдававших экзамен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Отметка по 5- бальной шкале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Средняя оценка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1639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0,73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471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28,74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668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40,76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488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29,77</a:t>
                      </a: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4,15</a:t>
                      </a: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2885" y="1086560"/>
            <a:ext cx="771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Экзамен по информатике в этом году сдавали 1639 человек. Из них максимальное количество баллов (22) набрали 80 человек.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62340" y="3324111"/>
            <a:ext cx="2323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ЕГЭ-2019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67628"/>
              </p:ext>
            </p:extLst>
          </p:nvPr>
        </p:nvGraphicFramePr>
        <p:xfrm>
          <a:off x="586461" y="4677949"/>
          <a:ext cx="8019658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2408"/>
                <a:gridCol w="1670861"/>
                <a:gridCol w="1448550"/>
                <a:gridCol w="1001574"/>
                <a:gridCol w="1113906"/>
                <a:gridCol w="1002359"/>
              </a:tblGrid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 выпускников, сдававших экзамен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преодолели минимальный порог в 40 баллов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не преодолевших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Набрали 100 балов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набравших 100 баллов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Средний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63,46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6460" y="3836912"/>
            <a:ext cx="767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Экзамен по информатике в этом году сдавали 110 человек.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них максимальное количество баллов набрал один ученик.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73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238</Words>
  <Application>Microsoft Office PowerPoint</Application>
  <PresentationFormat>Экран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Пользователь Windows</cp:lastModifiedBy>
  <cp:revision>32</cp:revision>
  <dcterms:created xsi:type="dcterms:W3CDTF">2013-11-19T05:52:05Z</dcterms:created>
  <dcterms:modified xsi:type="dcterms:W3CDTF">2019-08-15T12:36:34Z</dcterms:modified>
</cp:coreProperties>
</file>