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18BCD6-563B-473F-9975-1A45C7ED4763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9522A6-E3AE-4F05-82FF-CF0161190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3857628"/>
          </a:xfrm>
        </p:spPr>
        <p:txBody>
          <a:bodyPr/>
          <a:lstStyle/>
          <a:p>
            <a:r>
              <a:rPr lang="ru-RU" sz="2400" b="0" dirty="0" smtClean="0"/>
              <a:t>Урок- практикум </a:t>
            </a:r>
            <a:r>
              <a:rPr lang="ru-RU" sz="2400" b="0" smtClean="0"/>
              <a:t>с </a:t>
            </a:r>
            <a:r>
              <a:rPr lang="ru-RU" sz="2400" b="0" smtClean="0"/>
              <a:t>использованием </a:t>
            </a:r>
            <a:r>
              <a:rPr lang="ru-RU" sz="2400" b="0" dirty="0" smtClean="0"/>
              <a:t>экспериментов на уроке географии,</a:t>
            </a:r>
            <a:br>
              <a:rPr lang="ru-RU" sz="2400" b="0" dirty="0" smtClean="0"/>
            </a:br>
            <a:r>
              <a:rPr lang="ru-RU" sz="2400" b="0" dirty="0" smtClean="0"/>
              <a:t> как способ формирования у школьников комплексного, системного и социально ориентированного представления о Земле как о планете людей.</a:t>
            </a:r>
            <a:endParaRPr lang="ru-RU" sz="2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Из опыта работы учителя географии МБОУ «Школа №36» Шмелевой Л.В.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№4</a:t>
            </a:r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29142"/>
            <a:ext cx="5643602" cy="4232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№5</a:t>
            </a:r>
            <a:endParaRPr lang="ru-RU" dirty="0"/>
          </a:p>
        </p:txBody>
      </p:sp>
      <p:pic>
        <p:nvPicPr>
          <p:cNvPr id="4" name="Содержимое 3" descr="bdcd4daacbf12d191621133d6dbcf99a442921aa1290d0a1eb6cc9ef53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825" y="1785926"/>
            <a:ext cx="3450357" cy="2029336"/>
          </a:xfrm>
        </p:spPr>
      </p:pic>
      <p:pic>
        <p:nvPicPr>
          <p:cNvPr id="5" name="Рисунок 4" descr="506_dhpj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618791"/>
            <a:ext cx="4548196" cy="303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№6</a:t>
            </a:r>
            <a:endParaRPr lang="ru-RU" dirty="0"/>
          </a:p>
        </p:txBody>
      </p:sp>
      <p:pic>
        <p:nvPicPr>
          <p:cNvPr id="4" name="Содержимое 3" descr="48a0b45daa8a1cbcb70a9eb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06"/>
            <a:ext cx="72390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рево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0" y="500042"/>
            <a:ext cx="7830557" cy="5890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спасибо-за-внимание-на-английском-сборка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14356"/>
            <a:ext cx="7239000" cy="5354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«Если преподаватель введет в свой курс хотя бы некоторые из практических работ, то этим самым он оживит преподавание и доставит немало радости ученикам»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А.П.Нечаев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94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362644"/>
            <a:ext cx="2998423" cy="1995314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6858048" cy="37147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4400" dirty="0" smtClean="0"/>
              <a:t>Требования к практической работе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1.Задания основаны на имеющихся у учащихся знаниях, доступны.</a:t>
            </a:r>
          </a:p>
          <a:p>
            <a:r>
              <a:rPr lang="ru-RU" dirty="0" smtClean="0"/>
              <a:t>2. Задания не вызывают затруднений в понимании и исполнении.</a:t>
            </a:r>
          </a:p>
          <a:p>
            <a:r>
              <a:rPr lang="ru-RU" dirty="0" smtClean="0"/>
              <a:t>3. Учитель обращает внимание учащихся на главную цель.</a:t>
            </a:r>
          </a:p>
          <a:p>
            <a:pPr>
              <a:buNone/>
            </a:pPr>
            <a:r>
              <a:rPr lang="ru-RU" dirty="0" smtClean="0"/>
              <a:t>   4. Учитель стимулирует к новым условиям работы и преодолению трудностей при самостоятельной работе учеников.</a:t>
            </a:r>
          </a:p>
          <a:p>
            <a:pPr>
              <a:buNone/>
            </a:pPr>
            <a:r>
              <a:rPr lang="ru-RU" dirty="0" smtClean="0"/>
              <a:t>    5. Учитель проверяет результаты, исправляет ошибки.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2357454"/>
          </a:xfr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Требования к проведению эксперимента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857628"/>
            <a:ext cx="422069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Приборы не должны быть сложными, чтоб не затруднять понимание сущности явления.</a:t>
            </a:r>
          </a:p>
          <a:p>
            <a:r>
              <a:rPr lang="ru-RU" sz="1800" dirty="0" smtClean="0"/>
              <a:t>2. Необходимо разъяснить цель постановки эксперимента.</a:t>
            </a:r>
          </a:p>
          <a:p>
            <a:r>
              <a:rPr lang="ru-RU" sz="1800" dirty="0" smtClean="0"/>
              <a:t>3. Эксперимент необходимо строить на фактах, известных ученикам.</a:t>
            </a:r>
          </a:p>
          <a:p>
            <a:r>
              <a:rPr lang="ru-RU" sz="1800" dirty="0" smtClean="0"/>
              <a:t>4. В процессе проведения эксперимента, необходимо ставить контрольные вопросы и выяснять, поняли ли учащиеся главное, чтобы суметь правильно решить поставленные вопросы.</a:t>
            </a:r>
          </a:p>
          <a:p>
            <a:r>
              <a:rPr lang="ru-RU" sz="1800" dirty="0" smtClean="0"/>
              <a:t>5. По окончании эксперимента учитель вовлекает всех учащихся в обсуждение результатов.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  <p:pic>
        <p:nvPicPr>
          <p:cNvPr id="4" name="Содержимое 3" descr="21-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7395713" cy="293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5447712" cy="4552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№3</a:t>
            </a:r>
            <a:endParaRPr lang="ru-RU" dirty="0"/>
          </a:p>
        </p:txBody>
      </p:sp>
      <p:pic>
        <p:nvPicPr>
          <p:cNvPr id="4" name="Содержимое 3" descr="image001_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5767412" cy="439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208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Урок- практикум с использованием экспериментов на уроке географии,  как способ формирования у школьников комплексного, системного и социально ориентированного представления о Земле как о планете людей.</vt:lpstr>
      <vt:lpstr>Слайд 2</vt:lpstr>
      <vt:lpstr>   </vt:lpstr>
      <vt:lpstr>Слайд 4</vt:lpstr>
      <vt:lpstr>Слайд 5</vt:lpstr>
      <vt:lpstr>Слайд 6</vt:lpstr>
      <vt:lpstr>Пример №1</vt:lpstr>
      <vt:lpstr>Пример №2</vt:lpstr>
      <vt:lpstr>Пример №3</vt:lpstr>
      <vt:lpstr>Пример №4</vt:lpstr>
      <vt:lpstr>Пример №5</vt:lpstr>
      <vt:lpstr>Пример №6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практикум, как способ формирования у школьников комплексного, системного и социально ориентированного представления о Земле ка о планете людей.</dc:title>
  <dc:creator>1</dc:creator>
  <cp:lastModifiedBy>1</cp:lastModifiedBy>
  <cp:revision>17</cp:revision>
  <dcterms:created xsi:type="dcterms:W3CDTF">2020-10-06T15:01:20Z</dcterms:created>
  <dcterms:modified xsi:type="dcterms:W3CDTF">2020-10-06T17:54:54Z</dcterms:modified>
</cp:coreProperties>
</file>