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65" r:id="rId4"/>
    <p:sldId id="259" r:id="rId5"/>
    <p:sldId id="260" r:id="rId6"/>
    <p:sldId id="266" r:id="rId7"/>
    <p:sldId id="262" r:id="rId8"/>
    <p:sldId id="278" r:id="rId9"/>
    <p:sldId id="269" r:id="rId10"/>
    <p:sldId id="272" r:id="rId11"/>
    <p:sldId id="280" r:id="rId12"/>
    <p:sldId id="279" r:id="rId13"/>
    <p:sldId id="281" r:id="rId14"/>
    <p:sldId id="282" r:id="rId15"/>
    <p:sldId id="283" r:id="rId16"/>
    <p:sldId id="284" r:id="rId17"/>
    <p:sldId id="287" r:id="rId18"/>
    <p:sldId id="27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589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7B8CD-3329-4FD7-93FB-7FAE31B3B513}" type="doc">
      <dgm:prSet loTypeId="urn:microsoft.com/office/officeart/2005/8/layout/radial5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F635AF3-A79F-4BE6-874D-E32C30F1346F}">
      <dgm:prSet phldrT="[Текст]" phldr="1"/>
      <dgm:spPr/>
      <dgm:t>
        <a:bodyPr/>
        <a:lstStyle/>
        <a:p>
          <a:endParaRPr lang="ru-RU" dirty="0"/>
        </a:p>
      </dgm:t>
    </dgm:pt>
    <dgm:pt modelId="{CCFEA23F-F782-44C2-822D-D6B1992F2CB6}" type="parTrans" cxnId="{0BAC6A6F-4543-470B-9835-D0AFFBAC9FBD}">
      <dgm:prSet/>
      <dgm:spPr/>
      <dgm:t>
        <a:bodyPr/>
        <a:lstStyle/>
        <a:p>
          <a:endParaRPr lang="ru-RU"/>
        </a:p>
      </dgm:t>
    </dgm:pt>
    <dgm:pt modelId="{5B34F3AB-9016-4629-BC06-A6ACE0C817FE}" type="sibTrans" cxnId="{0BAC6A6F-4543-470B-9835-D0AFFBAC9FBD}">
      <dgm:prSet/>
      <dgm:spPr/>
      <dgm:t>
        <a:bodyPr/>
        <a:lstStyle/>
        <a:p>
          <a:endParaRPr lang="ru-RU"/>
        </a:p>
      </dgm:t>
    </dgm:pt>
    <dgm:pt modelId="{545D7CE5-163B-4B4D-AEC5-4CBD16641CE2}">
      <dgm:prSet phldrT="[Текст]" custT="1"/>
      <dgm:spPr/>
      <dgm:t>
        <a:bodyPr/>
        <a:lstStyle/>
        <a:p>
          <a:r>
            <a:rPr lang="ru-RU" sz="1000" b="1" dirty="0" smtClean="0"/>
            <a:t>АДМИНИСТРАЦИЯ</a:t>
          </a:r>
          <a:endParaRPr lang="ru-RU" sz="1000" b="1" dirty="0"/>
        </a:p>
      </dgm:t>
    </dgm:pt>
    <dgm:pt modelId="{65687B2C-8F8D-4326-BB15-7607B16D10AA}" type="parTrans" cxnId="{41460645-2665-40B5-B338-B50ED4D098EB}">
      <dgm:prSet/>
      <dgm:spPr/>
      <dgm:t>
        <a:bodyPr/>
        <a:lstStyle/>
        <a:p>
          <a:endParaRPr lang="ru-RU"/>
        </a:p>
      </dgm:t>
    </dgm:pt>
    <dgm:pt modelId="{F4F88CC7-3BA2-4CC9-B754-AB6A8C4F9436}" type="sibTrans" cxnId="{41460645-2665-40B5-B338-B50ED4D098EB}">
      <dgm:prSet/>
      <dgm:spPr/>
      <dgm:t>
        <a:bodyPr/>
        <a:lstStyle/>
        <a:p>
          <a:endParaRPr lang="ru-RU"/>
        </a:p>
      </dgm:t>
    </dgm:pt>
    <dgm:pt modelId="{A4B81D40-FBC1-4106-83B1-9F9B3F8ED0B7}">
      <dgm:prSet phldrT="[Текст]"/>
      <dgm:spPr/>
      <dgm:t>
        <a:bodyPr/>
        <a:lstStyle/>
        <a:p>
          <a:r>
            <a:rPr lang="ru-RU" b="1" dirty="0" smtClean="0"/>
            <a:t>РОДИТЕЛИ</a:t>
          </a:r>
          <a:endParaRPr lang="ru-RU" b="1" dirty="0"/>
        </a:p>
      </dgm:t>
    </dgm:pt>
    <dgm:pt modelId="{656A2B38-EE77-4A4C-A4AB-9987F64AEAD5}" type="parTrans" cxnId="{A5FFA6B7-1F19-40C9-9A64-6D6A2B09CB90}">
      <dgm:prSet/>
      <dgm:spPr/>
      <dgm:t>
        <a:bodyPr/>
        <a:lstStyle/>
        <a:p>
          <a:endParaRPr lang="ru-RU"/>
        </a:p>
      </dgm:t>
    </dgm:pt>
    <dgm:pt modelId="{6EB43DD3-35AF-4BA7-954A-93684D2B6868}" type="sibTrans" cxnId="{A5FFA6B7-1F19-40C9-9A64-6D6A2B09CB90}">
      <dgm:prSet/>
      <dgm:spPr/>
      <dgm:t>
        <a:bodyPr/>
        <a:lstStyle/>
        <a:p>
          <a:endParaRPr lang="ru-RU"/>
        </a:p>
      </dgm:t>
    </dgm:pt>
    <dgm:pt modelId="{37EA9939-591C-4754-BE2D-E706DD47DD88}">
      <dgm:prSet phldrT="[Текст]"/>
      <dgm:spPr/>
      <dgm:t>
        <a:bodyPr/>
        <a:lstStyle/>
        <a:p>
          <a:r>
            <a:rPr lang="ru-RU" b="1" dirty="0" smtClean="0"/>
            <a:t>УЧИТЕЛЯ</a:t>
          </a:r>
          <a:endParaRPr lang="ru-RU" b="1" dirty="0"/>
        </a:p>
      </dgm:t>
    </dgm:pt>
    <dgm:pt modelId="{E942FD3A-BF7F-4575-B858-E20D85D8CEA8}" type="parTrans" cxnId="{6EE83931-1A79-46D1-A867-EB9213BBC70B}">
      <dgm:prSet/>
      <dgm:spPr/>
      <dgm:t>
        <a:bodyPr/>
        <a:lstStyle/>
        <a:p>
          <a:endParaRPr lang="ru-RU"/>
        </a:p>
      </dgm:t>
    </dgm:pt>
    <dgm:pt modelId="{86DA243B-44F0-4C0B-8688-1FF4501D33BB}" type="sibTrans" cxnId="{6EE83931-1A79-46D1-A867-EB9213BBC70B}">
      <dgm:prSet/>
      <dgm:spPr/>
      <dgm:t>
        <a:bodyPr/>
        <a:lstStyle/>
        <a:p>
          <a:endParaRPr lang="ru-RU"/>
        </a:p>
      </dgm:t>
    </dgm:pt>
    <dgm:pt modelId="{9BB7513C-6814-4F7A-A9AD-E9E2C1ADD746}">
      <dgm:prSet phldrT="[Текст]"/>
      <dgm:spPr/>
      <dgm:t>
        <a:bodyPr/>
        <a:lstStyle/>
        <a:p>
          <a:r>
            <a:rPr lang="ru-RU" b="1" dirty="0" smtClean="0"/>
            <a:t>ОБУЧАЮЩИЕСЯ</a:t>
          </a:r>
          <a:endParaRPr lang="ru-RU" b="1" dirty="0"/>
        </a:p>
      </dgm:t>
    </dgm:pt>
    <dgm:pt modelId="{13BC5D36-9CF2-40B7-9215-870C7AA033C9}" type="parTrans" cxnId="{B484DD18-4AC5-4B0E-8046-1073FB886211}">
      <dgm:prSet/>
      <dgm:spPr/>
      <dgm:t>
        <a:bodyPr/>
        <a:lstStyle/>
        <a:p>
          <a:endParaRPr lang="ru-RU"/>
        </a:p>
      </dgm:t>
    </dgm:pt>
    <dgm:pt modelId="{972C30D9-3948-41CB-93C4-23377AA13005}" type="sibTrans" cxnId="{B484DD18-4AC5-4B0E-8046-1073FB886211}">
      <dgm:prSet/>
      <dgm:spPr/>
      <dgm:t>
        <a:bodyPr/>
        <a:lstStyle/>
        <a:p>
          <a:endParaRPr lang="ru-RU"/>
        </a:p>
      </dgm:t>
    </dgm:pt>
    <dgm:pt modelId="{AD84C67B-B162-421E-8BD4-23B48FEFC24F}" type="pres">
      <dgm:prSet presAssocID="{0B97B8CD-3329-4FD7-93FB-7FAE31B3B5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72AE82-0CFC-494B-8E7A-1589E3A31BAB}" type="pres">
      <dgm:prSet presAssocID="{3F635AF3-A79F-4BE6-874D-E32C30F1346F}" presName="centerShape" presStyleLbl="node0" presStyleIdx="0" presStyleCnt="1"/>
      <dgm:spPr/>
      <dgm:t>
        <a:bodyPr/>
        <a:lstStyle/>
        <a:p>
          <a:endParaRPr lang="ru-RU"/>
        </a:p>
      </dgm:t>
    </dgm:pt>
    <dgm:pt modelId="{D818A5F3-9150-4946-B52E-9567733C035C}" type="pres">
      <dgm:prSet presAssocID="{65687B2C-8F8D-4326-BB15-7607B16D10A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7D38583-F8E6-46C7-B5D8-7758F3CD85F1}" type="pres">
      <dgm:prSet presAssocID="{65687B2C-8F8D-4326-BB15-7607B16D10A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C29F0EE-BD92-42B3-A73E-D886054126C6}" type="pres">
      <dgm:prSet presAssocID="{545D7CE5-163B-4B4D-AEC5-4CBD16641CE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D6ED4-37AD-44D8-A87A-FBDCAA301D43}" type="pres">
      <dgm:prSet presAssocID="{656A2B38-EE77-4A4C-A4AB-9987F64AEAD5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E09B0F0-9B25-4C38-BC6E-D7A6D813B0A9}" type="pres">
      <dgm:prSet presAssocID="{656A2B38-EE77-4A4C-A4AB-9987F64AEAD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67F0208-066E-4674-AB0A-E31A63173C1E}" type="pres">
      <dgm:prSet presAssocID="{A4B81D40-FBC1-4106-83B1-9F9B3F8ED0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5E28-75A1-4B3A-A860-62F28CA48163}" type="pres">
      <dgm:prSet presAssocID="{E942FD3A-BF7F-4575-B858-E20D85D8CEA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C8ED4F5-B593-486D-A863-FCAC4E46F348}" type="pres">
      <dgm:prSet presAssocID="{E942FD3A-BF7F-4575-B858-E20D85D8CEA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7E32A9B-85D3-4B48-BC9E-9C0EE1FC6D39}" type="pres">
      <dgm:prSet presAssocID="{37EA9939-591C-4754-BE2D-E706DD47DD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2D211-1027-434C-9C24-7106CF9C62FF}" type="pres">
      <dgm:prSet presAssocID="{13BC5D36-9CF2-40B7-9215-870C7AA033C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4130C5F6-78CA-48E6-9132-B7892857BCAA}" type="pres">
      <dgm:prSet presAssocID="{13BC5D36-9CF2-40B7-9215-870C7AA033C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25EEDE7-88CB-4448-B8B1-7385D30DBB03}" type="pres">
      <dgm:prSet presAssocID="{9BB7513C-6814-4F7A-A9AD-E9E2C1ADD7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BE431-176A-4595-8505-CBCB3D66B38F}" type="presOf" srcId="{A4B81D40-FBC1-4106-83B1-9F9B3F8ED0B7}" destId="{067F0208-066E-4674-AB0A-E31A63173C1E}" srcOrd="0" destOrd="0" presId="urn:microsoft.com/office/officeart/2005/8/layout/radial5"/>
    <dgm:cxn modelId="{A8B7EB25-16B2-4A50-B11A-F23D7CC6399E}" type="presOf" srcId="{65687B2C-8F8D-4326-BB15-7607B16D10AA}" destId="{A7D38583-F8E6-46C7-B5D8-7758F3CD85F1}" srcOrd="1" destOrd="0" presId="urn:microsoft.com/office/officeart/2005/8/layout/radial5"/>
    <dgm:cxn modelId="{03067CFB-A745-4B02-B08D-DBB60D7E46BD}" type="presOf" srcId="{13BC5D36-9CF2-40B7-9215-870C7AA033C9}" destId="{4130C5F6-78CA-48E6-9132-B7892857BCAA}" srcOrd="1" destOrd="0" presId="urn:microsoft.com/office/officeart/2005/8/layout/radial5"/>
    <dgm:cxn modelId="{4DF4F95F-C358-422E-A7B2-9420039091AB}" type="presOf" srcId="{3F635AF3-A79F-4BE6-874D-E32C30F1346F}" destId="{9772AE82-0CFC-494B-8E7A-1589E3A31BAB}" srcOrd="0" destOrd="0" presId="urn:microsoft.com/office/officeart/2005/8/layout/radial5"/>
    <dgm:cxn modelId="{41460645-2665-40B5-B338-B50ED4D098EB}" srcId="{3F635AF3-A79F-4BE6-874D-E32C30F1346F}" destId="{545D7CE5-163B-4B4D-AEC5-4CBD16641CE2}" srcOrd="0" destOrd="0" parTransId="{65687B2C-8F8D-4326-BB15-7607B16D10AA}" sibTransId="{F4F88CC7-3BA2-4CC9-B754-AB6A8C4F9436}"/>
    <dgm:cxn modelId="{CE4A6B86-25B3-4FF3-8104-FE85E21DBDD7}" type="presOf" srcId="{545D7CE5-163B-4B4D-AEC5-4CBD16641CE2}" destId="{8C29F0EE-BD92-42B3-A73E-D886054126C6}" srcOrd="0" destOrd="0" presId="urn:microsoft.com/office/officeart/2005/8/layout/radial5"/>
    <dgm:cxn modelId="{A5FFA6B7-1F19-40C9-9A64-6D6A2B09CB90}" srcId="{3F635AF3-A79F-4BE6-874D-E32C30F1346F}" destId="{A4B81D40-FBC1-4106-83B1-9F9B3F8ED0B7}" srcOrd="1" destOrd="0" parTransId="{656A2B38-EE77-4A4C-A4AB-9987F64AEAD5}" sibTransId="{6EB43DD3-35AF-4BA7-954A-93684D2B6868}"/>
    <dgm:cxn modelId="{5074224D-FCC3-4C1D-ABCB-8A2CBB2F0172}" type="presOf" srcId="{65687B2C-8F8D-4326-BB15-7607B16D10AA}" destId="{D818A5F3-9150-4946-B52E-9567733C035C}" srcOrd="0" destOrd="0" presId="urn:microsoft.com/office/officeart/2005/8/layout/radial5"/>
    <dgm:cxn modelId="{985DC69F-6696-4A5E-A6B7-812E2DE3CA57}" type="presOf" srcId="{37EA9939-591C-4754-BE2D-E706DD47DD88}" destId="{D7E32A9B-85D3-4B48-BC9E-9C0EE1FC6D39}" srcOrd="0" destOrd="0" presId="urn:microsoft.com/office/officeart/2005/8/layout/radial5"/>
    <dgm:cxn modelId="{6B8AF584-E295-474E-959E-AB97845B0D7F}" type="presOf" srcId="{13BC5D36-9CF2-40B7-9215-870C7AA033C9}" destId="{DCE2D211-1027-434C-9C24-7106CF9C62FF}" srcOrd="0" destOrd="0" presId="urn:microsoft.com/office/officeart/2005/8/layout/radial5"/>
    <dgm:cxn modelId="{0BAC6A6F-4543-470B-9835-D0AFFBAC9FBD}" srcId="{0B97B8CD-3329-4FD7-93FB-7FAE31B3B513}" destId="{3F635AF3-A79F-4BE6-874D-E32C30F1346F}" srcOrd="0" destOrd="0" parTransId="{CCFEA23F-F782-44C2-822D-D6B1992F2CB6}" sibTransId="{5B34F3AB-9016-4629-BC06-A6ACE0C817FE}"/>
    <dgm:cxn modelId="{6EEF74FF-2034-401C-901F-794F1C0A9C9A}" type="presOf" srcId="{E942FD3A-BF7F-4575-B858-E20D85D8CEA8}" destId="{6C8ED4F5-B593-486D-A863-FCAC4E46F348}" srcOrd="1" destOrd="0" presId="urn:microsoft.com/office/officeart/2005/8/layout/radial5"/>
    <dgm:cxn modelId="{A2ECDE12-627D-4097-92D1-1FFAC0AB18E0}" type="presOf" srcId="{E942FD3A-BF7F-4575-B858-E20D85D8CEA8}" destId="{DEC35E28-75A1-4B3A-A860-62F28CA48163}" srcOrd="0" destOrd="0" presId="urn:microsoft.com/office/officeart/2005/8/layout/radial5"/>
    <dgm:cxn modelId="{B20380B9-6B15-43D6-B813-2D87D67122C6}" type="presOf" srcId="{0B97B8CD-3329-4FD7-93FB-7FAE31B3B513}" destId="{AD84C67B-B162-421E-8BD4-23B48FEFC24F}" srcOrd="0" destOrd="0" presId="urn:microsoft.com/office/officeart/2005/8/layout/radial5"/>
    <dgm:cxn modelId="{B484DD18-4AC5-4B0E-8046-1073FB886211}" srcId="{3F635AF3-A79F-4BE6-874D-E32C30F1346F}" destId="{9BB7513C-6814-4F7A-A9AD-E9E2C1ADD746}" srcOrd="3" destOrd="0" parTransId="{13BC5D36-9CF2-40B7-9215-870C7AA033C9}" sibTransId="{972C30D9-3948-41CB-93C4-23377AA13005}"/>
    <dgm:cxn modelId="{DC26B6F0-047E-45DD-8C22-58226237D0C5}" type="presOf" srcId="{9BB7513C-6814-4F7A-A9AD-E9E2C1ADD746}" destId="{225EEDE7-88CB-4448-B8B1-7385D30DBB03}" srcOrd="0" destOrd="0" presId="urn:microsoft.com/office/officeart/2005/8/layout/radial5"/>
    <dgm:cxn modelId="{BAE7DC31-6F5B-4315-8389-EF59504FC506}" type="presOf" srcId="{656A2B38-EE77-4A4C-A4AB-9987F64AEAD5}" destId="{0E09B0F0-9B25-4C38-BC6E-D7A6D813B0A9}" srcOrd="1" destOrd="0" presId="urn:microsoft.com/office/officeart/2005/8/layout/radial5"/>
    <dgm:cxn modelId="{6EE83931-1A79-46D1-A867-EB9213BBC70B}" srcId="{3F635AF3-A79F-4BE6-874D-E32C30F1346F}" destId="{37EA9939-591C-4754-BE2D-E706DD47DD88}" srcOrd="2" destOrd="0" parTransId="{E942FD3A-BF7F-4575-B858-E20D85D8CEA8}" sibTransId="{86DA243B-44F0-4C0B-8688-1FF4501D33BB}"/>
    <dgm:cxn modelId="{1F882581-C479-4F2A-9A9A-C1CE816E853E}" type="presOf" srcId="{656A2B38-EE77-4A4C-A4AB-9987F64AEAD5}" destId="{751D6ED4-37AD-44D8-A87A-FBDCAA301D43}" srcOrd="0" destOrd="0" presId="urn:microsoft.com/office/officeart/2005/8/layout/radial5"/>
    <dgm:cxn modelId="{1DEF973F-835B-4204-AF6D-BC750C414EF2}" type="presParOf" srcId="{AD84C67B-B162-421E-8BD4-23B48FEFC24F}" destId="{9772AE82-0CFC-494B-8E7A-1589E3A31BAB}" srcOrd="0" destOrd="0" presId="urn:microsoft.com/office/officeart/2005/8/layout/radial5"/>
    <dgm:cxn modelId="{239E051B-3CDB-45DD-8E86-2C9CA1E003D0}" type="presParOf" srcId="{AD84C67B-B162-421E-8BD4-23B48FEFC24F}" destId="{D818A5F3-9150-4946-B52E-9567733C035C}" srcOrd="1" destOrd="0" presId="urn:microsoft.com/office/officeart/2005/8/layout/radial5"/>
    <dgm:cxn modelId="{0F6B8DFE-0CC0-4A32-8505-DE5EA2CA5FA5}" type="presParOf" srcId="{D818A5F3-9150-4946-B52E-9567733C035C}" destId="{A7D38583-F8E6-46C7-B5D8-7758F3CD85F1}" srcOrd="0" destOrd="0" presId="urn:microsoft.com/office/officeart/2005/8/layout/radial5"/>
    <dgm:cxn modelId="{2273F02E-D21F-460B-B2FC-22959169189E}" type="presParOf" srcId="{AD84C67B-B162-421E-8BD4-23B48FEFC24F}" destId="{8C29F0EE-BD92-42B3-A73E-D886054126C6}" srcOrd="2" destOrd="0" presId="urn:microsoft.com/office/officeart/2005/8/layout/radial5"/>
    <dgm:cxn modelId="{25DC4C6F-DF78-4C6D-B1F1-E2CE8A14623F}" type="presParOf" srcId="{AD84C67B-B162-421E-8BD4-23B48FEFC24F}" destId="{751D6ED4-37AD-44D8-A87A-FBDCAA301D43}" srcOrd="3" destOrd="0" presId="urn:microsoft.com/office/officeart/2005/8/layout/radial5"/>
    <dgm:cxn modelId="{CAB1AB61-D54C-4A1A-A11E-B689832CDCB6}" type="presParOf" srcId="{751D6ED4-37AD-44D8-A87A-FBDCAA301D43}" destId="{0E09B0F0-9B25-4C38-BC6E-D7A6D813B0A9}" srcOrd="0" destOrd="0" presId="urn:microsoft.com/office/officeart/2005/8/layout/radial5"/>
    <dgm:cxn modelId="{131E6041-4318-4745-9EDE-25D6D249A68D}" type="presParOf" srcId="{AD84C67B-B162-421E-8BD4-23B48FEFC24F}" destId="{067F0208-066E-4674-AB0A-E31A63173C1E}" srcOrd="4" destOrd="0" presId="urn:microsoft.com/office/officeart/2005/8/layout/radial5"/>
    <dgm:cxn modelId="{8F53AAD0-D9B3-478C-BBAC-D1C63EB7F99E}" type="presParOf" srcId="{AD84C67B-B162-421E-8BD4-23B48FEFC24F}" destId="{DEC35E28-75A1-4B3A-A860-62F28CA48163}" srcOrd="5" destOrd="0" presId="urn:microsoft.com/office/officeart/2005/8/layout/radial5"/>
    <dgm:cxn modelId="{7F35119A-5B44-44D9-B57A-D9549980BFF5}" type="presParOf" srcId="{DEC35E28-75A1-4B3A-A860-62F28CA48163}" destId="{6C8ED4F5-B593-486D-A863-FCAC4E46F348}" srcOrd="0" destOrd="0" presId="urn:microsoft.com/office/officeart/2005/8/layout/radial5"/>
    <dgm:cxn modelId="{B857CAED-F11A-499E-8616-FFFE8B685F86}" type="presParOf" srcId="{AD84C67B-B162-421E-8BD4-23B48FEFC24F}" destId="{D7E32A9B-85D3-4B48-BC9E-9C0EE1FC6D39}" srcOrd="6" destOrd="0" presId="urn:microsoft.com/office/officeart/2005/8/layout/radial5"/>
    <dgm:cxn modelId="{E3A7E8F5-5C3F-460E-9A11-972235286357}" type="presParOf" srcId="{AD84C67B-B162-421E-8BD4-23B48FEFC24F}" destId="{DCE2D211-1027-434C-9C24-7106CF9C62FF}" srcOrd="7" destOrd="0" presId="urn:microsoft.com/office/officeart/2005/8/layout/radial5"/>
    <dgm:cxn modelId="{6DA58949-657D-4663-B52D-62E01A1A2854}" type="presParOf" srcId="{DCE2D211-1027-434C-9C24-7106CF9C62FF}" destId="{4130C5F6-78CA-48E6-9132-B7892857BCAA}" srcOrd="0" destOrd="0" presId="urn:microsoft.com/office/officeart/2005/8/layout/radial5"/>
    <dgm:cxn modelId="{A8B5B7EB-F038-4F56-B19E-D2F9E563C101}" type="presParOf" srcId="{AD84C67B-B162-421E-8BD4-23B48FEFC24F}" destId="{225EEDE7-88CB-4448-B8B1-7385D30DBB03}" srcOrd="8" destOrd="0" presId="urn:microsoft.com/office/officeart/2005/8/layout/radial5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9B5A1E-3605-45B0-B345-31FDEB380679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655099F3-364C-4A9C-924A-A4529B2D2972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ОРГАНИЗАЦИОННОЕ</a:t>
          </a:r>
          <a:endParaRPr lang="ru-RU" b="1" dirty="0"/>
        </a:p>
      </dgm:t>
    </dgm:pt>
    <dgm:pt modelId="{9AD839A0-38DB-41FE-8D34-5C149D5B54BE}" type="parTrans" cxnId="{4EA784B1-9AB1-4D1C-8580-0B55A6B698CB}">
      <dgm:prSet/>
      <dgm:spPr/>
      <dgm:t>
        <a:bodyPr/>
        <a:lstStyle/>
        <a:p>
          <a:endParaRPr lang="ru-RU"/>
        </a:p>
      </dgm:t>
    </dgm:pt>
    <dgm:pt modelId="{88441E5F-9C2D-4E8E-A416-38634A59B704}" type="sibTrans" cxnId="{4EA784B1-9AB1-4D1C-8580-0B55A6B698CB}">
      <dgm:prSet/>
      <dgm:spPr/>
      <dgm:t>
        <a:bodyPr/>
        <a:lstStyle/>
        <a:p>
          <a:endParaRPr lang="ru-RU"/>
        </a:p>
      </dgm:t>
    </dgm:pt>
    <dgm:pt modelId="{85117794-0650-402A-AB70-BF6216B325DD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ИНФОРМАЦИОННОЕ</a:t>
          </a:r>
          <a:endParaRPr lang="ru-RU" b="1" dirty="0"/>
        </a:p>
      </dgm:t>
    </dgm:pt>
    <dgm:pt modelId="{70ECD7F3-2DD9-4939-A293-0E96FA131FA9}" type="parTrans" cxnId="{E7B4D101-8858-4331-880D-59D47867FF15}">
      <dgm:prSet/>
      <dgm:spPr/>
      <dgm:t>
        <a:bodyPr/>
        <a:lstStyle/>
        <a:p>
          <a:endParaRPr lang="ru-RU"/>
        </a:p>
      </dgm:t>
    </dgm:pt>
    <dgm:pt modelId="{3685E474-9DDC-4FEC-90E0-5CF9FDB19923}" type="sibTrans" cxnId="{E7B4D101-8858-4331-880D-59D47867FF15}">
      <dgm:prSet/>
      <dgm:spPr/>
      <dgm:t>
        <a:bodyPr/>
        <a:lstStyle/>
        <a:p>
          <a:endParaRPr lang="ru-RU"/>
        </a:p>
      </dgm:t>
    </dgm:pt>
    <dgm:pt modelId="{543E642C-2AF1-4234-BE83-54ADD9E2E48C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ПСИХОЛОГИЧЕСКОЕ</a:t>
          </a:r>
          <a:endParaRPr lang="ru-RU" b="1" dirty="0"/>
        </a:p>
      </dgm:t>
    </dgm:pt>
    <dgm:pt modelId="{C9C1741C-4F10-43BB-8055-5E8F713B6451}" type="parTrans" cxnId="{923A1EBB-BC94-4D20-B823-65146E22C2FB}">
      <dgm:prSet/>
      <dgm:spPr/>
      <dgm:t>
        <a:bodyPr/>
        <a:lstStyle/>
        <a:p>
          <a:endParaRPr lang="ru-RU"/>
        </a:p>
      </dgm:t>
    </dgm:pt>
    <dgm:pt modelId="{51BE82CE-6069-4094-A92A-9DB3E9AFBE5E}" type="sibTrans" cxnId="{923A1EBB-BC94-4D20-B823-65146E22C2FB}">
      <dgm:prSet/>
      <dgm:spPr/>
      <dgm:t>
        <a:bodyPr/>
        <a:lstStyle/>
        <a:p>
          <a:endParaRPr lang="ru-RU"/>
        </a:p>
      </dgm:t>
    </dgm:pt>
    <dgm:pt modelId="{44FC3617-DEA5-4261-B3BC-096C2D1440E7}">
      <dgm:prSet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ПРЕДМЕТНОЕ</a:t>
          </a:r>
          <a:endParaRPr lang="ru-RU" b="1" dirty="0"/>
        </a:p>
      </dgm:t>
    </dgm:pt>
    <dgm:pt modelId="{0BE5EA37-5A67-41EA-9727-6F3202A1C2CB}" type="parTrans" cxnId="{B79FFA15-447D-4FD9-BD22-6F4FCB2C38CF}">
      <dgm:prSet/>
      <dgm:spPr/>
      <dgm:t>
        <a:bodyPr/>
        <a:lstStyle/>
        <a:p>
          <a:endParaRPr lang="ru-RU"/>
        </a:p>
      </dgm:t>
    </dgm:pt>
    <dgm:pt modelId="{98B54221-73EE-4641-91AA-E1C0F78D652D}" type="sibTrans" cxnId="{B79FFA15-447D-4FD9-BD22-6F4FCB2C38CF}">
      <dgm:prSet/>
      <dgm:spPr/>
      <dgm:t>
        <a:bodyPr/>
        <a:lstStyle/>
        <a:p>
          <a:endParaRPr lang="ru-RU"/>
        </a:p>
      </dgm:t>
    </dgm:pt>
    <dgm:pt modelId="{72494E3D-D880-47C4-9FC3-0E20C1EA990F}" type="pres">
      <dgm:prSet presAssocID="{A09B5A1E-3605-45B0-B345-31FDEB380679}" presName="Name0" presStyleCnt="0">
        <dgm:presLayoutVars>
          <dgm:dir/>
          <dgm:resizeHandles val="exact"/>
        </dgm:presLayoutVars>
      </dgm:prSet>
      <dgm:spPr/>
    </dgm:pt>
    <dgm:pt modelId="{2919EFD3-9955-4867-84DA-66D5A28E0598}" type="pres">
      <dgm:prSet presAssocID="{A09B5A1E-3605-45B0-B345-31FDEB380679}" presName="fgShape" presStyleLbl="fgShp" presStyleIdx="0" presStyleCnt="1" custLinFactY="-100000" custLinFactNeighborX="-167" custLinFactNeighborY="-152631"/>
      <dgm:spPr/>
    </dgm:pt>
    <dgm:pt modelId="{CE162C68-FD6C-4A3D-9B82-B325CC8B5D7B}" type="pres">
      <dgm:prSet presAssocID="{A09B5A1E-3605-45B0-B345-31FDEB380679}" presName="linComp" presStyleCnt="0"/>
      <dgm:spPr/>
    </dgm:pt>
    <dgm:pt modelId="{77D3F9A5-5A7F-4C2E-A457-7BBBFAC92250}" type="pres">
      <dgm:prSet presAssocID="{655099F3-364C-4A9C-924A-A4529B2D2972}" presName="compNode" presStyleCnt="0"/>
      <dgm:spPr/>
    </dgm:pt>
    <dgm:pt modelId="{6AD67DFF-6286-4957-BD44-EDB6A365FE85}" type="pres">
      <dgm:prSet presAssocID="{655099F3-364C-4A9C-924A-A4529B2D2972}" presName="bkgdShape" presStyleLbl="node1" presStyleIdx="0" presStyleCnt="4"/>
      <dgm:spPr/>
      <dgm:t>
        <a:bodyPr/>
        <a:lstStyle/>
        <a:p>
          <a:endParaRPr lang="ru-RU"/>
        </a:p>
      </dgm:t>
    </dgm:pt>
    <dgm:pt modelId="{C4DFCDCB-9F05-4CCE-A706-EA42BC19F0F1}" type="pres">
      <dgm:prSet presAssocID="{655099F3-364C-4A9C-924A-A4529B2D297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D30E0-A7D3-400B-B2DD-A59310835A50}" type="pres">
      <dgm:prSet presAssocID="{655099F3-364C-4A9C-924A-A4529B2D2972}" presName="invisiNode" presStyleLbl="node1" presStyleIdx="0" presStyleCnt="4"/>
      <dgm:spPr/>
    </dgm:pt>
    <dgm:pt modelId="{38552CEC-E0C5-440F-A23F-D493A519D986}" type="pres">
      <dgm:prSet presAssocID="{655099F3-364C-4A9C-924A-A4529B2D2972}" presName="imagNode" presStyleLbl="fgImgPlace1" presStyleIdx="0" presStyleCnt="4" custScaleX="66516" custScaleY="60488" custLinFactNeighborX="1348" custLinFactNeighborY="5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84536-8BE8-4E14-A005-7DF7C1D3BDAA}" type="pres">
      <dgm:prSet presAssocID="{88441E5F-9C2D-4E8E-A416-38634A59B7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7DED9B6-CEA4-4C47-B13E-FF90B00D7F72}" type="pres">
      <dgm:prSet presAssocID="{85117794-0650-402A-AB70-BF6216B325DD}" presName="compNode" presStyleCnt="0"/>
      <dgm:spPr/>
    </dgm:pt>
    <dgm:pt modelId="{A0A74AAD-1906-45D2-A870-81C9749D682C}" type="pres">
      <dgm:prSet presAssocID="{85117794-0650-402A-AB70-BF6216B325DD}" presName="bkgdShape" presStyleLbl="node1" presStyleIdx="1" presStyleCnt="4" custLinFactNeighborX="972"/>
      <dgm:spPr/>
      <dgm:t>
        <a:bodyPr/>
        <a:lstStyle/>
        <a:p>
          <a:endParaRPr lang="ru-RU"/>
        </a:p>
      </dgm:t>
    </dgm:pt>
    <dgm:pt modelId="{6B6AB4D8-0C5E-4BC7-9407-8E94811A5F76}" type="pres">
      <dgm:prSet presAssocID="{85117794-0650-402A-AB70-BF6216B325D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2E93B-B381-441F-A8BE-5CDABFD27ED2}" type="pres">
      <dgm:prSet presAssocID="{85117794-0650-402A-AB70-BF6216B325DD}" presName="invisiNode" presStyleLbl="node1" presStyleIdx="1" presStyleCnt="4"/>
      <dgm:spPr/>
    </dgm:pt>
    <dgm:pt modelId="{32E810C1-6653-4198-8CE4-F59292B6522B}" type="pres">
      <dgm:prSet presAssocID="{85117794-0650-402A-AB70-BF6216B325DD}" presName="imagNode" presStyleLbl="fgImgPlace1" presStyleIdx="1" presStyleCnt="4" custScaleX="67718" custScaleY="615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379DD9-C4FE-47E7-A237-B07D38833481}" type="pres">
      <dgm:prSet presAssocID="{3685E474-9DDC-4FEC-90E0-5CF9FDB199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3F74C8C-3DFF-4127-9CBA-1C86EB9D07BF}" type="pres">
      <dgm:prSet presAssocID="{543E642C-2AF1-4234-BE83-54ADD9E2E48C}" presName="compNode" presStyleCnt="0"/>
      <dgm:spPr/>
    </dgm:pt>
    <dgm:pt modelId="{2E29E18C-6302-4334-BE07-AC9950AB6BC4}" type="pres">
      <dgm:prSet presAssocID="{543E642C-2AF1-4234-BE83-54ADD9E2E48C}" presName="bkgdShape" presStyleLbl="node1" presStyleIdx="2" presStyleCnt="4" custLinFactNeighborX="-1500"/>
      <dgm:spPr/>
      <dgm:t>
        <a:bodyPr/>
        <a:lstStyle/>
        <a:p>
          <a:endParaRPr lang="ru-RU"/>
        </a:p>
      </dgm:t>
    </dgm:pt>
    <dgm:pt modelId="{94166146-128F-452D-893C-D99A7C870BCD}" type="pres">
      <dgm:prSet presAssocID="{543E642C-2AF1-4234-BE83-54ADD9E2E48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F9E0B-5539-4565-BE13-978332C40BAE}" type="pres">
      <dgm:prSet presAssocID="{543E642C-2AF1-4234-BE83-54ADD9E2E48C}" presName="invisiNode" presStyleLbl="node1" presStyleIdx="2" presStyleCnt="4"/>
      <dgm:spPr/>
    </dgm:pt>
    <dgm:pt modelId="{7F1C3832-A663-434D-8DC7-48CDC1EE1B5D}" type="pres">
      <dgm:prSet presAssocID="{543E642C-2AF1-4234-BE83-54ADD9E2E48C}" presName="imagNode" presStyleLbl="fgImgPlace1" presStyleIdx="2" presStyleCnt="4" custScaleX="66224" custScaleY="615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43A076-F97C-4836-911E-B41CFF6C729E}" type="pres">
      <dgm:prSet presAssocID="{51BE82CE-6069-4094-A92A-9DB3E9AFBE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9C78481-72F9-4CB4-A57D-5737284DC7F1}" type="pres">
      <dgm:prSet presAssocID="{44FC3617-DEA5-4261-B3BC-096C2D1440E7}" presName="compNode" presStyleCnt="0"/>
      <dgm:spPr/>
    </dgm:pt>
    <dgm:pt modelId="{B75217C9-7961-49E2-9A48-ED378675F895}" type="pres">
      <dgm:prSet presAssocID="{44FC3617-DEA5-4261-B3BC-096C2D1440E7}" presName="bkgdShape" presStyleLbl="node1" presStyleIdx="3" presStyleCnt="4" custLinFactNeighborX="9601"/>
      <dgm:spPr/>
      <dgm:t>
        <a:bodyPr/>
        <a:lstStyle/>
        <a:p>
          <a:endParaRPr lang="ru-RU"/>
        </a:p>
      </dgm:t>
    </dgm:pt>
    <dgm:pt modelId="{454E15CD-0814-4E9B-92B6-BF0B8E27B656}" type="pres">
      <dgm:prSet presAssocID="{44FC3617-DEA5-4261-B3BC-096C2D1440E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23442-B2B9-4581-9A56-32D769E8C367}" type="pres">
      <dgm:prSet presAssocID="{44FC3617-DEA5-4261-B3BC-096C2D1440E7}" presName="invisiNode" presStyleLbl="node1" presStyleIdx="3" presStyleCnt="4"/>
      <dgm:spPr/>
    </dgm:pt>
    <dgm:pt modelId="{4B1C1478-58B1-4741-A890-8C525A3E0417}" type="pres">
      <dgm:prSet presAssocID="{44FC3617-DEA5-4261-B3BC-096C2D1440E7}" presName="imagNode" presStyleLbl="fgImgPlace1" presStyleIdx="3" presStyleCnt="4" custScaleX="64729" custScaleY="615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C840747-3E57-4604-915F-09EAC5522BEE}" type="presOf" srcId="{A09B5A1E-3605-45B0-B345-31FDEB380679}" destId="{72494E3D-D880-47C4-9FC3-0E20C1EA990F}" srcOrd="0" destOrd="0" presId="urn:microsoft.com/office/officeart/2005/8/layout/hList7"/>
    <dgm:cxn modelId="{C479E1C0-1BC3-4F74-8935-6D1F3EC69DAD}" type="presOf" srcId="{543E642C-2AF1-4234-BE83-54ADD9E2E48C}" destId="{2E29E18C-6302-4334-BE07-AC9950AB6BC4}" srcOrd="0" destOrd="0" presId="urn:microsoft.com/office/officeart/2005/8/layout/hList7"/>
    <dgm:cxn modelId="{E7B4D101-8858-4331-880D-59D47867FF15}" srcId="{A09B5A1E-3605-45B0-B345-31FDEB380679}" destId="{85117794-0650-402A-AB70-BF6216B325DD}" srcOrd="1" destOrd="0" parTransId="{70ECD7F3-2DD9-4939-A293-0E96FA131FA9}" sibTransId="{3685E474-9DDC-4FEC-90E0-5CF9FDB19923}"/>
    <dgm:cxn modelId="{57CFA105-04D1-4D48-BBEA-ACA14A28EA9D}" type="presOf" srcId="{655099F3-364C-4A9C-924A-A4529B2D2972}" destId="{6AD67DFF-6286-4957-BD44-EDB6A365FE85}" srcOrd="0" destOrd="0" presId="urn:microsoft.com/office/officeart/2005/8/layout/hList7"/>
    <dgm:cxn modelId="{150453F7-CF76-4F73-93A5-52B7602F680A}" type="presOf" srcId="{44FC3617-DEA5-4261-B3BC-096C2D1440E7}" destId="{454E15CD-0814-4E9B-92B6-BF0B8E27B656}" srcOrd="1" destOrd="0" presId="urn:microsoft.com/office/officeart/2005/8/layout/hList7"/>
    <dgm:cxn modelId="{82576664-63D7-40D5-9A14-27891F47C3EF}" type="presOf" srcId="{51BE82CE-6069-4094-A92A-9DB3E9AFBE5E}" destId="{B443A076-F97C-4836-911E-B41CFF6C729E}" srcOrd="0" destOrd="0" presId="urn:microsoft.com/office/officeart/2005/8/layout/hList7"/>
    <dgm:cxn modelId="{F6D96B76-FC90-425D-9D2A-5858A6648CE5}" type="presOf" srcId="{3685E474-9DDC-4FEC-90E0-5CF9FDB19923}" destId="{28379DD9-C4FE-47E7-A237-B07D38833481}" srcOrd="0" destOrd="0" presId="urn:microsoft.com/office/officeart/2005/8/layout/hList7"/>
    <dgm:cxn modelId="{4EA784B1-9AB1-4D1C-8580-0B55A6B698CB}" srcId="{A09B5A1E-3605-45B0-B345-31FDEB380679}" destId="{655099F3-364C-4A9C-924A-A4529B2D2972}" srcOrd="0" destOrd="0" parTransId="{9AD839A0-38DB-41FE-8D34-5C149D5B54BE}" sibTransId="{88441E5F-9C2D-4E8E-A416-38634A59B704}"/>
    <dgm:cxn modelId="{19E7205F-C9AD-46DD-8C69-CEBAE7CFFDA5}" type="presOf" srcId="{85117794-0650-402A-AB70-BF6216B325DD}" destId="{6B6AB4D8-0C5E-4BC7-9407-8E94811A5F76}" srcOrd="1" destOrd="0" presId="urn:microsoft.com/office/officeart/2005/8/layout/hList7"/>
    <dgm:cxn modelId="{923A1EBB-BC94-4D20-B823-65146E22C2FB}" srcId="{A09B5A1E-3605-45B0-B345-31FDEB380679}" destId="{543E642C-2AF1-4234-BE83-54ADD9E2E48C}" srcOrd="2" destOrd="0" parTransId="{C9C1741C-4F10-43BB-8055-5E8F713B6451}" sibTransId="{51BE82CE-6069-4094-A92A-9DB3E9AFBE5E}"/>
    <dgm:cxn modelId="{E8E097C5-1BC4-4ACE-A0C9-F42DB7E1BB8F}" type="presOf" srcId="{655099F3-364C-4A9C-924A-A4529B2D2972}" destId="{C4DFCDCB-9F05-4CCE-A706-EA42BC19F0F1}" srcOrd="1" destOrd="0" presId="urn:microsoft.com/office/officeart/2005/8/layout/hList7"/>
    <dgm:cxn modelId="{FB8178EA-6E14-427D-AF9A-80766AD5BFCB}" type="presOf" srcId="{44FC3617-DEA5-4261-B3BC-096C2D1440E7}" destId="{B75217C9-7961-49E2-9A48-ED378675F895}" srcOrd="0" destOrd="0" presId="urn:microsoft.com/office/officeart/2005/8/layout/hList7"/>
    <dgm:cxn modelId="{3A6F171D-70FE-4EDC-8277-4155A185ED13}" type="presOf" srcId="{543E642C-2AF1-4234-BE83-54ADD9E2E48C}" destId="{94166146-128F-452D-893C-D99A7C870BCD}" srcOrd="1" destOrd="0" presId="urn:microsoft.com/office/officeart/2005/8/layout/hList7"/>
    <dgm:cxn modelId="{B79FFA15-447D-4FD9-BD22-6F4FCB2C38CF}" srcId="{A09B5A1E-3605-45B0-B345-31FDEB380679}" destId="{44FC3617-DEA5-4261-B3BC-096C2D1440E7}" srcOrd="3" destOrd="0" parTransId="{0BE5EA37-5A67-41EA-9727-6F3202A1C2CB}" sibTransId="{98B54221-73EE-4641-91AA-E1C0F78D652D}"/>
    <dgm:cxn modelId="{989BCA5C-6920-44AC-B24F-674346879E44}" type="presOf" srcId="{88441E5F-9C2D-4E8E-A416-38634A59B704}" destId="{AD284536-8BE8-4E14-A005-7DF7C1D3BDAA}" srcOrd="0" destOrd="0" presId="urn:microsoft.com/office/officeart/2005/8/layout/hList7"/>
    <dgm:cxn modelId="{DE4C3CD8-709E-4C0C-BFB4-58D95F5FB030}" type="presOf" srcId="{85117794-0650-402A-AB70-BF6216B325DD}" destId="{A0A74AAD-1906-45D2-A870-81C9749D682C}" srcOrd="0" destOrd="0" presId="urn:microsoft.com/office/officeart/2005/8/layout/hList7"/>
    <dgm:cxn modelId="{D5664536-77EB-4816-9F67-13A4200D0AF5}" type="presParOf" srcId="{72494E3D-D880-47C4-9FC3-0E20C1EA990F}" destId="{2919EFD3-9955-4867-84DA-66D5A28E0598}" srcOrd="0" destOrd="0" presId="urn:microsoft.com/office/officeart/2005/8/layout/hList7"/>
    <dgm:cxn modelId="{912282EE-FEB1-4CAE-A15A-26E5D7FC099B}" type="presParOf" srcId="{72494E3D-D880-47C4-9FC3-0E20C1EA990F}" destId="{CE162C68-FD6C-4A3D-9B82-B325CC8B5D7B}" srcOrd="1" destOrd="0" presId="urn:microsoft.com/office/officeart/2005/8/layout/hList7"/>
    <dgm:cxn modelId="{46FCD83E-C5D6-4519-B794-23DB908C8F10}" type="presParOf" srcId="{CE162C68-FD6C-4A3D-9B82-B325CC8B5D7B}" destId="{77D3F9A5-5A7F-4C2E-A457-7BBBFAC92250}" srcOrd="0" destOrd="0" presId="urn:microsoft.com/office/officeart/2005/8/layout/hList7"/>
    <dgm:cxn modelId="{A145A9F0-7D82-47DF-8943-DB68AF799A7E}" type="presParOf" srcId="{77D3F9A5-5A7F-4C2E-A457-7BBBFAC92250}" destId="{6AD67DFF-6286-4957-BD44-EDB6A365FE85}" srcOrd="0" destOrd="0" presId="urn:microsoft.com/office/officeart/2005/8/layout/hList7"/>
    <dgm:cxn modelId="{A297366A-D490-4D7F-8A90-B3A918A5D012}" type="presParOf" srcId="{77D3F9A5-5A7F-4C2E-A457-7BBBFAC92250}" destId="{C4DFCDCB-9F05-4CCE-A706-EA42BC19F0F1}" srcOrd="1" destOrd="0" presId="urn:microsoft.com/office/officeart/2005/8/layout/hList7"/>
    <dgm:cxn modelId="{C2EE893D-A63B-4D4C-BE94-28B9D25A6511}" type="presParOf" srcId="{77D3F9A5-5A7F-4C2E-A457-7BBBFAC92250}" destId="{823D30E0-A7D3-400B-B2DD-A59310835A50}" srcOrd="2" destOrd="0" presId="urn:microsoft.com/office/officeart/2005/8/layout/hList7"/>
    <dgm:cxn modelId="{FCBD6D1C-64DA-418A-9FE9-63D48D3D3DD3}" type="presParOf" srcId="{77D3F9A5-5A7F-4C2E-A457-7BBBFAC92250}" destId="{38552CEC-E0C5-440F-A23F-D493A519D986}" srcOrd="3" destOrd="0" presId="urn:microsoft.com/office/officeart/2005/8/layout/hList7"/>
    <dgm:cxn modelId="{24FE98AB-9993-460B-89DC-DCBE973F6A46}" type="presParOf" srcId="{CE162C68-FD6C-4A3D-9B82-B325CC8B5D7B}" destId="{AD284536-8BE8-4E14-A005-7DF7C1D3BDAA}" srcOrd="1" destOrd="0" presId="urn:microsoft.com/office/officeart/2005/8/layout/hList7"/>
    <dgm:cxn modelId="{E6FEC570-ABF4-41E7-973F-8E503A81B7F5}" type="presParOf" srcId="{CE162C68-FD6C-4A3D-9B82-B325CC8B5D7B}" destId="{B7DED9B6-CEA4-4C47-B13E-FF90B00D7F72}" srcOrd="2" destOrd="0" presId="urn:microsoft.com/office/officeart/2005/8/layout/hList7"/>
    <dgm:cxn modelId="{79A839B6-023B-4EF8-980B-18D143257D1A}" type="presParOf" srcId="{B7DED9B6-CEA4-4C47-B13E-FF90B00D7F72}" destId="{A0A74AAD-1906-45D2-A870-81C9749D682C}" srcOrd="0" destOrd="0" presId="urn:microsoft.com/office/officeart/2005/8/layout/hList7"/>
    <dgm:cxn modelId="{A73181CB-8FF8-4107-AA03-76B0AFCE6DB8}" type="presParOf" srcId="{B7DED9B6-CEA4-4C47-B13E-FF90B00D7F72}" destId="{6B6AB4D8-0C5E-4BC7-9407-8E94811A5F76}" srcOrd="1" destOrd="0" presId="urn:microsoft.com/office/officeart/2005/8/layout/hList7"/>
    <dgm:cxn modelId="{0FA6A45A-5642-4978-B57A-3EB365D76704}" type="presParOf" srcId="{B7DED9B6-CEA4-4C47-B13E-FF90B00D7F72}" destId="{6D72E93B-B381-441F-A8BE-5CDABFD27ED2}" srcOrd="2" destOrd="0" presId="urn:microsoft.com/office/officeart/2005/8/layout/hList7"/>
    <dgm:cxn modelId="{038CF812-1D8E-4C0B-A209-7BBF239F6386}" type="presParOf" srcId="{B7DED9B6-CEA4-4C47-B13E-FF90B00D7F72}" destId="{32E810C1-6653-4198-8CE4-F59292B6522B}" srcOrd="3" destOrd="0" presId="urn:microsoft.com/office/officeart/2005/8/layout/hList7"/>
    <dgm:cxn modelId="{BEA3D054-CAF3-402D-BC49-D5E8062BB4FD}" type="presParOf" srcId="{CE162C68-FD6C-4A3D-9B82-B325CC8B5D7B}" destId="{28379DD9-C4FE-47E7-A237-B07D38833481}" srcOrd="3" destOrd="0" presId="urn:microsoft.com/office/officeart/2005/8/layout/hList7"/>
    <dgm:cxn modelId="{6D98C1DB-1889-40C0-B72F-D4AB6213E75C}" type="presParOf" srcId="{CE162C68-FD6C-4A3D-9B82-B325CC8B5D7B}" destId="{03F74C8C-3DFF-4127-9CBA-1C86EB9D07BF}" srcOrd="4" destOrd="0" presId="urn:microsoft.com/office/officeart/2005/8/layout/hList7"/>
    <dgm:cxn modelId="{BD725E44-40E9-4579-B6E9-A67269B0E0AE}" type="presParOf" srcId="{03F74C8C-3DFF-4127-9CBA-1C86EB9D07BF}" destId="{2E29E18C-6302-4334-BE07-AC9950AB6BC4}" srcOrd="0" destOrd="0" presId="urn:microsoft.com/office/officeart/2005/8/layout/hList7"/>
    <dgm:cxn modelId="{AE37F4B5-486A-4E9F-A6A7-891B3BC2E346}" type="presParOf" srcId="{03F74C8C-3DFF-4127-9CBA-1C86EB9D07BF}" destId="{94166146-128F-452D-893C-D99A7C870BCD}" srcOrd="1" destOrd="0" presId="urn:microsoft.com/office/officeart/2005/8/layout/hList7"/>
    <dgm:cxn modelId="{FB11F9E8-08E8-4FBD-9C92-FE157AA23936}" type="presParOf" srcId="{03F74C8C-3DFF-4127-9CBA-1C86EB9D07BF}" destId="{0C3F9E0B-5539-4565-BE13-978332C40BAE}" srcOrd="2" destOrd="0" presId="urn:microsoft.com/office/officeart/2005/8/layout/hList7"/>
    <dgm:cxn modelId="{EC6571E9-830E-4705-89F0-090D9CC7542C}" type="presParOf" srcId="{03F74C8C-3DFF-4127-9CBA-1C86EB9D07BF}" destId="{7F1C3832-A663-434D-8DC7-48CDC1EE1B5D}" srcOrd="3" destOrd="0" presId="urn:microsoft.com/office/officeart/2005/8/layout/hList7"/>
    <dgm:cxn modelId="{4919C802-1B9F-49BB-9DEF-F8B7E87A13E2}" type="presParOf" srcId="{CE162C68-FD6C-4A3D-9B82-B325CC8B5D7B}" destId="{B443A076-F97C-4836-911E-B41CFF6C729E}" srcOrd="5" destOrd="0" presId="urn:microsoft.com/office/officeart/2005/8/layout/hList7"/>
    <dgm:cxn modelId="{FFDA7420-66EC-420C-BF39-62D41942125D}" type="presParOf" srcId="{CE162C68-FD6C-4A3D-9B82-B325CC8B5D7B}" destId="{E9C78481-72F9-4CB4-A57D-5737284DC7F1}" srcOrd="6" destOrd="0" presId="urn:microsoft.com/office/officeart/2005/8/layout/hList7"/>
    <dgm:cxn modelId="{A32DE384-95D6-492B-8F31-99445E96CB6D}" type="presParOf" srcId="{E9C78481-72F9-4CB4-A57D-5737284DC7F1}" destId="{B75217C9-7961-49E2-9A48-ED378675F895}" srcOrd="0" destOrd="0" presId="urn:microsoft.com/office/officeart/2005/8/layout/hList7"/>
    <dgm:cxn modelId="{42CE049D-9C14-4183-9942-0EDB9D012968}" type="presParOf" srcId="{E9C78481-72F9-4CB4-A57D-5737284DC7F1}" destId="{454E15CD-0814-4E9B-92B6-BF0B8E27B656}" srcOrd="1" destOrd="0" presId="urn:microsoft.com/office/officeart/2005/8/layout/hList7"/>
    <dgm:cxn modelId="{9E3C7E8D-B0EB-4304-8CFC-7A9CAA5B2CFB}" type="presParOf" srcId="{E9C78481-72F9-4CB4-A57D-5737284DC7F1}" destId="{1DC23442-B2B9-4581-9A56-32D769E8C367}" srcOrd="2" destOrd="0" presId="urn:microsoft.com/office/officeart/2005/8/layout/hList7"/>
    <dgm:cxn modelId="{F04E953B-8BF8-4F09-AD66-FC2558AAF136}" type="presParOf" srcId="{E9C78481-72F9-4CB4-A57D-5737284DC7F1}" destId="{4B1C1478-58B1-4741-A890-8C525A3E0417}" srcOrd="3" destOrd="0" presId="urn:microsoft.com/office/officeart/2005/8/layout/hList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E6B62C-6852-4445-8C14-52B51323BA7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4BD0FB-AE8C-45F7-A568-F8A9C9A4511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Анализ</a:t>
          </a:r>
          <a:endParaRPr lang="ru-RU" sz="1600" dirty="0">
            <a:solidFill>
              <a:srgbClr val="002060"/>
            </a:solidFill>
          </a:endParaRPr>
        </a:p>
      </dgm:t>
    </dgm:pt>
    <dgm:pt modelId="{F693BBC8-C226-425D-8B67-75C5FAAC6982}" type="parTrans" cxnId="{91FB7C70-A579-477C-905E-038FD05A7295}">
      <dgm:prSet/>
      <dgm:spPr/>
      <dgm:t>
        <a:bodyPr/>
        <a:lstStyle/>
        <a:p>
          <a:endParaRPr lang="ru-RU"/>
        </a:p>
      </dgm:t>
    </dgm:pt>
    <dgm:pt modelId="{327D4339-6C02-4858-AE7C-0645BB18ABA1}" type="sibTrans" cxnId="{91FB7C70-A579-477C-905E-038FD05A7295}">
      <dgm:prSet/>
      <dgm:spPr/>
      <dgm:t>
        <a:bodyPr/>
        <a:lstStyle/>
        <a:p>
          <a:endParaRPr lang="ru-RU"/>
        </a:p>
      </dgm:t>
    </dgm:pt>
    <dgm:pt modelId="{E0DDDD43-83C3-496F-8B67-368F73BD5B27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-</a:t>
          </a:r>
          <a:endParaRPr lang="ru-RU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47D3D9B4-C7ED-4858-B095-F75F2DE37065}" type="parTrans" cxnId="{5E5033DF-698A-4F72-BBC6-40A77D90C758}">
      <dgm:prSet/>
      <dgm:spPr/>
      <dgm:t>
        <a:bodyPr/>
        <a:lstStyle/>
        <a:p>
          <a:endParaRPr lang="ru-RU"/>
        </a:p>
      </dgm:t>
    </dgm:pt>
    <dgm:pt modelId="{CE9D07D5-1F35-454F-A6ED-2CD0129D77ED}" type="sibTrans" cxnId="{5E5033DF-698A-4F72-BBC6-40A77D90C758}">
      <dgm:prSet/>
      <dgm:spPr/>
      <dgm:t>
        <a:bodyPr/>
        <a:lstStyle/>
        <a:p>
          <a:endParaRPr lang="ru-RU"/>
        </a:p>
      </dgm:t>
    </dgm:pt>
    <dgm:pt modelId="{619EBE53-99DD-4F75-8B6A-2FC07D54822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Приемы</a:t>
          </a:r>
          <a:endParaRPr lang="ru-RU" sz="1600" dirty="0">
            <a:solidFill>
              <a:srgbClr val="002060"/>
            </a:solidFill>
          </a:endParaRPr>
        </a:p>
      </dgm:t>
    </dgm:pt>
    <dgm:pt modelId="{21988313-C661-4784-B4DA-EA7B77FE1E42}" type="parTrans" cxnId="{63992ABE-D128-4414-8DF8-235E36C3DD03}">
      <dgm:prSet/>
      <dgm:spPr/>
      <dgm:t>
        <a:bodyPr/>
        <a:lstStyle/>
        <a:p>
          <a:endParaRPr lang="ru-RU"/>
        </a:p>
      </dgm:t>
    </dgm:pt>
    <dgm:pt modelId="{DE5AF764-F923-4C00-B50F-9D7774EC60FE}" type="sibTrans" cxnId="{63992ABE-D128-4414-8DF8-235E36C3DD03}">
      <dgm:prSet/>
      <dgm:spPr/>
      <dgm:t>
        <a:bodyPr/>
        <a:lstStyle/>
        <a:p>
          <a:endParaRPr lang="ru-RU"/>
        </a:p>
      </dgm:t>
    </dgm:pt>
    <dgm:pt modelId="{96599BAF-92A3-4896-B2E2-F7E2AB3EE7E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Способы</a:t>
          </a:r>
          <a:endParaRPr lang="ru-RU" sz="1600" dirty="0">
            <a:solidFill>
              <a:srgbClr val="002060"/>
            </a:solidFill>
          </a:endParaRPr>
        </a:p>
      </dgm:t>
    </dgm:pt>
    <dgm:pt modelId="{63A14891-4629-48CA-A02A-B8A1A6E2257D}" type="parTrans" cxnId="{421DBF1B-0363-421E-A73D-B3D9C802C638}">
      <dgm:prSet/>
      <dgm:spPr/>
      <dgm:t>
        <a:bodyPr/>
        <a:lstStyle/>
        <a:p>
          <a:endParaRPr lang="ru-RU"/>
        </a:p>
      </dgm:t>
    </dgm:pt>
    <dgm:pt modelId="{A2ECAE24-5176-4CF8-88E3-F565A4D74B2D}" type="sibTrans" cxnId="{421DBF1B-0363-421E-A73D-B3D9C802C638}">
      <dgm:prSet/>
      <dgm:spPr/>
      <dgm:t>
        <a:bodyPr/>
        <a:lstStyle/>
        <a:p>
          <a:endParaRPr lang="ru-RU"/>
        </a:p>
      </dgm:t>
    </dgm:pt>
    <dgm:pt modelId="{D404715E-620E-47E0-819A-D008D126016B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Синтез</a:t>
          </a:r>
          <a:endParaRPr lang="ru-RU" sz="1600" dirty="0">
            <a:solidFill>
              <a:srgbClr val="002060"/>
            </a:solidFill>
          </a:endParaRPr>
        </a:p>
      </dgm:t>
    </dgm:pt>
    <dgm:pt modelId="{D2DD85CD-9151-4439-9BBB-23C2C66FD7A7}" type="parTrans" cxnId="{358173D3-28CF-429E-A92A-802C9C696BC1}">
      <dgm:prSet/>
      <dgm:spPr/>
      <dgm:t>
        <a:bodyPr/>
        <a:lstStyle/>
        <a:p>
          <a:endParaRPr lang="ru-RU"/>
        </a:p>
      </dgm:t>
    </dgm:pt>
    <dgm:pt modelId="{860B2BF1-66FF-40A8-A408-23049B6AEDB1}" type="sibTrans" cxnId="{358173D3-28CF-429E-A92A-802C9C696BC1}">
      <dgm:prSet/>
      <dgm:spPr/>
      <dgm:t>
        <a:bodyPr/>
        <a:lstStyle/>
        <a:p>
          <a:endParaRPr lang="ru-RU"/>
        </a:p>
      </dgm:t>
    </dgm:pt>
    <dgm:pt modelId="{68043785-9D47-435C-B7A6-5433D542EB5C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Сравнение</a:t>
          </a:r>
          <a:endParaRPr lang="ru-RU" sz="1600" dirty="0">
            <a:solidFill>
              <a:srgbClr val="002060"/>
            </a:solidFill>
          </a:endParaRPr>
        </a:p>
      </dgm:t>
    </dgm:pt>
    <dgm:pt modelId="{1DD098DC-6559-4E57-86DE-FFB5C265DDE0}" type="parTrans" cxnId="{25AB67AE-362B-481E-ADFE-526D7BC440D1}">
      <dgm:prSet/>
      <dgm:spPr/>
      <dgm:t>
        <a:bodyPr/>
        <a:lstStyle/>
        <a:p>
          <a:endParaRPr lang="ru-RU"/>
        </a:p>
      </dgm:t>
    </dgm:pt>
    <dgm:pt modelId="{C80F1B6D-0548-41DE-8871-D1A4AD2039AA}" type="sibTrans" cxnId="{25AB67AE-362B-481E-ADFE-526D7BC440D1}">
      <dgm:prSet/>
      <dgm:spPr/>
      <dgm:t>
        <a:bodyPr/>
        <a:lstStyle/>
        <a:p>
          <a:endParaRPr lang="ru-RU"/>
        </a:p>
      </dgm:t>
    </dgm:pt>
    <dgm:pt modelId="{AA04DC72-061C-4ACF-853E-A81E3479B036}">
      <dgm:prSet phldrT="[Текст]"/>
      <dgm:spPr/>
      <dgm:t>
        <a:bodyPr/>
        <a:lstStyle/>
        <a:p>
          <a:r>
            <a:rPr lang="ru-RU" dirty="0" smtClean="0"/>
            <a:t>ОУУН</a:t>
          </a:r>
          <a:endParaRPr lang="ru-RU" dirty="0"/>
        </a:p>
      </dgm:t>
    </dgm:pt>
    <dgm:pt modelId="{FCAD6404-F044-41C3-8B17-1D2E7E3D615C}" type="sibTrans" cxnId="{3A9E06B1-36F0-40D3-84B8-476C0A4CB519}">
      <dgm:prSet/>
      <dgm:spPr/>
      <dgm:t>
        <a:bodyPr/>
        <a:lstStyle/>
        <a:p>
          <a:endParaRPr lang="ru-RU"/>
        </a:p>
      </dgm:t>
    </dgm:pt>
    <dgm:pt modelId="{3F591FB3-858F-4A2A-8750-CCEA415CCB62}" type="parTrans" cxnId="{3A9E06B1-36F0-40D3-84B8-476C0A4CB519}">
      <dgm:prSet/>
      <dgm:spPr/>
      <dgm:t>
        <a:bodyPr/>
        <a:lstStyle/>
        <a:p>
          <a:endParaRPr lang="ru-RU"/>
        </a:p>
      </dgm:t>
    </dgm:pt>
    <dgm:pt modelId="{57FCC0E1-6903-4840-9471-2F0BFA5E6825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Понимание причинно-следственных связей</a:t>
          </a:r>
          <a:endParaRPr lang="ru-RU" sz="1600" dirty="0">
            <a:solidFill>
              <a:srgbClr val="002060"/>
            </a:solidFill>
          </a:endParaRPr>
        </a:p>
      </dgm:t>
    </dgm:pt>
    <dgm:pt modelId="{0A0BA72E-E24A-4FA4-ADD7-B90D7C362DDF}" type="parTrans" cxnId="{87653CBF-245C-4420-966E-366735582027}">
      <dgm:prSet/>
      <dgm:spPr/>
      <dgm:t>
        <a:bodyPr/>
        <a:lstStyle/>
        <a:p>
          <a:endParaRPr lang="ru-RU"/>
        </a:p>
      </dgm:t>
    </dgm:pt>
    <dgm:pt modelId="{916DB868-53C5-4FC5-B26A-B7AA58CD05A7}" type="sibTrans" cxnId="{87653CBF-245C-4420-966E-366735582027}">
      <dgm:prSet/>
      <dgm:spPr/>
      <dgm:t>
        <a:bodyPr/>
        <a:lstStyle/>
        <a:p>
          <a:endParaRPr lang="ru-RU"/>
        </a:p>
      </dgm:t>
    </dgm:pt>
    <dgm:pt modelId="{24BA404F-7EFC-4704-9A69-07AA1E2FA80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Вывод </a:t>
          </a:r>
          <a:endParaRPr lang="ru-RU" sz="1600" dirty="0">
            <a:solidFill>
              <a:srgbClr val="002060"/>
            </a:solidFill>
          </a:endParaRPr>
        </a:p>
      </dgm:t>
    </dgm:pt>
    <dgm:pt modelId="{F93AD81C-B0E9-4716-8DD9-C91AFEE1FB01}" type="parTrans" cxnId="{7398A624-DB3D-428B-A31D-5CDE7F63BBB5}">
      <dgm:prSet/>
      <dgm:spPr/>
      <dgm:t>
        <a:bodyPr/>
        <a:lstStyle/>
        <a:p>
          <a:endParaRPr lang="ru-RU"/>
        </a:p>
      </dgm:t>
    </dgm:pt>
    <dgm:pt modelId="{53D9EE96-9A10-4B5D-9A50-71F40A7CD655}" type="sibTrans" cxnId="{7398A624-DB3D-428B-A31D-5CDE7F63BBB5}">
      <dgm:prSet/>
      <dgm:spPr/>
      <dgm:t>
        <a:bodyPr/>
        <a:lstStyle/>
        <a:p>
          <a:endParaRPr lang="ru-RU"/>
        </a:p>
      </dgm:t>
    </dgm:pt>
    <dgm:pt modelId="{4846926E-78E1-44B1-BE10-7F30163BD57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Функциональная грамотность</a:t>
          </a:r>
          <a:endParaRPr lang="ru-RU" sz="1600" dirty="0">
            <a:solidFill>
              <a:srgbClr val="002060"/>
            </a:solidFill>
          </a:endParaRPr>
        </a:p>
      </dgm:t>
    </dgm:pt>
    <dgm:pt modelId="{691D938F-20AA-406E-956F-DD596B93665F}" type="sibTrans" cxnId="{B7ACCEC6-25D9-4B7E-ACCD-65D0C02D9FC3}">
      <dgm:prSet/>
      <dgm:spPr/>
      <dgm:t>
        <a:bodyPr/>
        <a:lstStyle/>
        <a:p>
          <a:endParaRPr lang="ru-RU"/>
        </a:p>
      </dgm:t>
    </dgm:pt>
    <dgm:pt modelId="{D748F195-40A6-46DF-91C9-E326D6905CFE}" type="parTrans" cxnId="{B7ACCEC6-25D9-4B7E-ACCD-65D0C02D9FC3}">
      <dgm:prSet/>
      <dgm:spPr/>
      <dgm:t>
        <a:bodyPr/>
        <a:lstStyle/>
        <a:p>
          <a:endParaRPr lang="ru-RU"/>
        </a:p>
      </dgm:t>
    </dgm:pt>
    <dgm:pt modelId="{D5CB6191-B7B7-4CF8-A606-9F27CD15F04C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-</a:t>
          </a:r>
          <a:endParaRPr lang="ru-RU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8057CADE-A4A1-4FB4-90C2-20E6C89B9CE5}" type="sibTrans" cxnId="{537569B2-7D75-40D1-ABB8-77C5F86AAA22}">
      <dgm:prSet/>
      <dgm:spPr/>
      <dgm:t>
        <a:bodyPr/>
        <a:lstStyle/>
        <a:p>
          <a:endParaRPr lang="ru-RU"/>
        </a:p>
      </dgm:t>
    </dgm:pt>
    <dgm:pt modelId="{74E4ADE0-0CCD-4C92-8748-D9CD6D60FB24}" type="parTrans" cxnId="{537569B2-7D75-40D1-ABB8-77C5F86AAA22}">
      <dgm:prSet/>
      <dgm:spPr/>
      <dgm:t>
        <a:bodyPr/>
        <a:lstStyle/>
        <a:p>
          <a:endParaRPr lang="ru-RU"/>
        </a:p>
      </dgm:t>
    </dgm:pt>
    <dgm:pt modelId="{C76C8D68-2DA1-4790-B90C-4C2DF842603B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Применение в нестандартной ситуации </a:t>
          </a:r>
          <a:endParaRPr lang="ru-RU" sz="1600" dirty="0">
            <a:solidFill>
              <a:srgbClr val="002060"/>
            </a:solidFill>
          </a:endParaRPr>
        </a:p>
      </dgm:t>
    </dgm:pt>
    <dgm:pt modelId="{85B19CEF-DAE0-4359-88A4-ADABB734D373}" type="parTrans" cxnId="{5BBA1869-4549-4211-B4AF-3E4A893A2353}">
      <dgm:prSet/>
      <dgm:spPr/>
      <dgm:t>
        <a:bodyPr/>
        <a:lstStyle/>
        <a:p>
          <a:endParaRPr lang="ru-RU"/>
        </a:p>
      </dgm:t>
    </dgm:pt>
    <dgm:pt modelId="{F11970EF-AB53-42DB-8B91-E0C3705CBA0F}" type="sibTrans" cxnId="{5BBA1869-4549-4211-B4AF-3E4A893A2353}">
      <dgm:prSet/>
      <dgm:spPr/>
      <dgm:t>
        <a:bodyPr/>
        <a:lstStyle/>
        <a:p>
          <a:endParaRPr lang="ru-RU"/>
        </a:p>
      </dgm:t>
    </dgm:pt>
    <dgm:pt modelId="{196E446B-072A-4BB1-9D07-5B259685D97C}" type="pres">
      <dgm:prSet presAssocID="{56E6B62C-6852-4445-8C14-52B51323BA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A0989-0497-4178-8C94-443F2281362D}" type="pres">
      <dgm:prSet presAssocID="{AA04DC72-061C-4ACF-853E-A81E3479B036}" presName="composite" presStyleCnt="0"/>
      <dgm:spPr/>
    </dgm:pt>
    <dgm:pt modelId="{19E0BA95-0BD0-4DC9-B2DE-46E1E5048512}" type="pres">
      <dgm:prSet presAssocID="{AA04DC72-061C-4ACF-853E-A81E3479B036}" presName="parentText" presStyleLbl="alignNode1" presStyleIdx="0" presStyleCnt="3" custLinFactNeighborX="0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61B39-A72C-45B9-A2D8-18DE0A566799}" type="pres">
      <dgm:prSet presAssocID="{AA04DC72-061C-4ACF-853E-A81E3479B03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46F88-80C8-4606-B48D-6948AFC791A5}" type="pres">
      <dgm:prSet presAssocID="{FCAD6404-F044-41C3-8B17-1D2E7E3D615C}" presName="sp" presStyleCnt="0"/>
      <dgm:spPr/>
    </dgm:pt>
    <dgm:pt modelId="{2D19CB72-E0C6-4AA7-80A6-2114917AF09F}" type="pres">
      <dgm:prSet presAssocID="{D5CB6191-B7B7-4CF8-A606-9F27CD15F04C}" presName="composite" presStyleCnt="0"/>
      <dgm:spPr/>
    </dgm:pt>
    <dgm:pt modelId="{0FA7EF6D-3D9F-4CE4-85EC-8758B7516312}" type="pres">
      <dgm:prSet presAssocID="{D5CB6191-B7B7-4CF8-A606-9F27CD15F0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166B7-2309-4782-AAAD-AA68A25D86A9}" type="pres">
      <dgm:prSet presAssocID="{D5CB6191-B7B7-4CF8-A606-9F27CD15F04C}" presName="descendantText" presStyleLbl="alignAcc1" presStyleIdx="1" presStyleCnt="3" custLinFactY="38895" custLinFactNeighborX="-2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0A8E4-ACDD-4E5B-A37D-8F778565665F}" type="pres">
      <dgm:prSet presAssocID="{8057CADE-A4A1-4FB4-90C2-20E6C89B9CE5}" presName="sp" presStyleCnt="0"/>
      <dgm:spPr/>
    </dgm:pt>
    <dgm:pt modelId="{10CDF0FB-68C4-4AAC-827E-7A69333944C2}" type="pres">
      <dgm:prSet presAssocID="{E0DDDD43-83C3-496F-8B67-368F73BD5B27}" presName="composite" presStyleCnt="0"/>
      <dgm:spPr/>
    </dgm:pt>
    <dgm:pt modelId="{167D6140-9E25-4FBB-B0A6-645731A0A50D}" type="pres">
      <dgm:prSet presAssocID="{E0DDDD43-83C3-496F-8B67-368F73BD5B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F3518-4569-4283-974E-1686C8A2F123}" type="pres">
      <dgm:prSet presAssocID="{E0DDDD43-83C3-496F-8B67-368F73BD5B27}" presName="descendantText" presStyleLbl="alignAcc1" presStyleIdx="2" presStyleCnt="3" custLinFactY="-40798" custLinFactNeighborX="-25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CCEC6-25D9-4B7E-ACCD-65D0C02D9FC3}" srcId="{D5CB6191-B7B7-4CF8-A606-9F27CD15F04C}" destId="{4846926E-78E1-44B1-BE10-7F30163BD57A}" srcOrd="0" destOrd="0" parTransId="{D748F195-40A6-46DF-91C9-E326D6905CFE}" sibTransId="{691D938F-20AA-406E-956F-DD596B93665F}"/>
    <dgm:cxn modelId="{BD0DD023-84C2-4CEC-ACFA-85CDAC5FBEE8}" type="presOf" srcId="{96599BAF-92A3-4896-B2E2-F7E2AB3EE7E2}" destId="{A08F3518-4569-4283-974E-1686C8A2F123}" srcOrd="0" destOrd="1" presId="urn:microsoft.com/office/officeart/2005/8/layout/chevron2"/>
    <dgm:cxn modelId="{67AF8308-A25A-40B8-88EB-2A6978F6DDAF}" type="presOf" srcId="{F64BD0FB-AE8C-45F7-A568-F8A9C9A45112}" destId="{E1961B39-A72C-45B9-A2D8-18DE0A566799}" srcOrd="0" destOrd="0" presId="urn:microsoft.com/office/officeart/2005/8/layout/chevron2"/>
    <dgm:cxn modelId="{23C3EEF0-537C-4E06-8AF0-6E88033A8926}" type="presOf" srcId="{E0DDDD43-83C3-496F-8B67-368F73BD5B27}" destId="{167D6140-9E25-4FBB-B0A6-645731A0A50D}" srcOrd="0" destOrd="0" presId="urn:microsoft.com/office/officeart/2005/8/layout/chevron2"/>
    <dgm:cxn modelId="{87653CBF-245C-4420-966E-366735582027}" srcId="{AA04DC72-061C-4ACF-853E-A81E3479B036}" destId="{57FCC0E1-6903-4840-9471-2F0BFA5E6825}" srcOrd="3" destOrd="0" parTransId="{0A0BA72E-E24A-4FA4-ADD7-B90D7C362DDF}" sibTransId="{916DB868-53C5-4FC5-B26A-B7AA58CD05A7}"/>
    <dgm:cxn modelId="{DB897EF5-F75C-451C-BC8F-7E7CB52FF59F}" type="presOf" srcId="{D5CB6191-B7B7-4CF8-A606-9F27CD15F04C}" destId="{0FA7EF6D-3D9F-4CE4-85EC-8758B7516312}" srcOrd="0" destOrd="0" presId="urn:microsoft.com/office/officeart/2005/8/layout/chevron2"/>
    <dgm:cxn modelId="{44394712-6817-4B49-9141-E13B33C95D00}" type="presOf" srcId="{57FCC0E1-6903-4840-9471-2F0BFA5E6825}" destId="{E1961B39-A72C-45B9-A2D8-18DE0A566799}" srcOrd="0" destOrd="3" presId="urn:microsoft.com/office/officeart/2005/8/layout/chevron2"/>
    <dgm:cxn modelId="{358173D3-28CF-429E-A92A-802C9C696BC1}" srcId="{AA04DC72-061C-4ACF-853E-A81E3479B036}" destId="{D404715E-620E-47E0-819A-D008D126016B}" srcOrd="1" destOrd="0" parTransId="{D2DD85CD-9151-4439-9BBB-23C2C66FD7A7}" sibTransId="{860B2BF1-66FF-40A8-A408-23049B6AEDB1}"/>
    <dgm:cxn modelId="{5BBA1869-4549-4211-B4AF-3E4A893A2353}" srcId="{E0DDDD43-83C3-496F-8B67-368F73BD5B27}" destId="{C76C8D68-2DA1-4790-B90C-4C2DF842603B}" srcOrd="2" destOrd="0" parTransId="{85B19CEF-DAE0-4359-88A4-ADABB734D373}" sibTransId="{F11970EF-AB53-42DB-8B91-E0C3705CBA0F}"/>
    <dgm:cxn modelId="{99A5873E-4CE9-4A11-93BF-61113B8068D4}" type="presOf" srcId="{24BA404F-7EFC-4704-9A69-07AA1E2FA80A}" destId="{E1961B39-A72C-45B9-A2D8-18DE0A566799}" srcOrd="0" destOrd="4" presId="urn:microsoft.com/office/officeart/2005/8/layout/chevron2"/>
    <dgm:cxn modelId="{7A38CE30-B881-46D0-946F-970844073D00}" type="presOf" srcId="{56E6B62C-6852-4445-8C14-52B51323BA70}" destId="{196E446B-072A-4BB1-9D07-5B259685D97C}" srcOrd="0" destOrd="0" presId="urn:microsoft.com/office/officeart/2005/8/layout/chevron2"/>
    <dgm:cxn modelId="{5E5033DF-698A-4F72-BBC6-40A77D90C758}" srcId="{56E6B62C-6852-4445-8C14-52B51323BA70}" destId="{E0DDDD43-83C3-496F-8B67-368F73BD5B27}" srcOrd="2" destOrd="0" parTransId="{47D3D9B4-C7ED-4858-B095-F75F2DE37065}" sibTransId="{CE9D07D5-1F35-454F-A6ED-2CD0129D77ED}"/>
    <dgm:cxn modelId="{63992ABE-D128-4414-8DF8-235E36C3DD03}" srcId="{E0DDDD43-83C3-496F-8B67-368F73BD5B27}" destId="{619EBE53-99DD-4F75-8B6A-2FC07D54822F}" srcOrd="0" destOrd="0" parTransId="{21988313-C661-4784-B4DA-EA7B77FE1E42}" sibTransId="{DE5AF764-F923-4C00-B50F-9D7774EC60FE}"/>
    <dgm:cxn modelId="{C220956A-CB4E-4555-BA4D-7795737211FA}" type="presOf" srcId="{68043785-9D47-435C-B7A6-5433D542EB5C}" destId="{E1961B39-A72C-45B9-A2D8-18DE0A566799}" srcOrd="0" destOrd="2" presId="urn:microsoft.com/office/officeart/2005/8/layout/chevron2"/>
    <dgm:cxn modelId="{537569B2-7D75-40D1-ABB8-77C5F86AAA22}" srcId="{56E6B62C-6852-4445-8C14-52B51323BA70}" destId="{D5CB6191-B7B7-4CF8-A606-9F27CD15F04C}" srcOrd="1" destOrd="0" parTransId="{74E4ADE0-0CCD-4C92-8748-D9CD6D60FB24}" sibTransId="{8057CADE-A4A1-4FB4-90C2-20E6C89B9CE5}"/>
    <dgm:cxn modelId="{421DBF1B-0363-421E-A73D-B3D9C802C638}" srcId="{E0DDDD43-83C3-496F-8B67-368F73BD5B27}" destId="{96599BAF-92A3-4896-B2E2-F7E2AB3EE7E2}" srcOrd="1" destOrd="0" parTransId="{63A14891-4629-48CA-A02A-B8A1A6E2257D}" sibTransId="{A2ECAE24-5176-4CF8-88E3-F565A4D74B2D}"/>
    <dgm:cxn modelId="{91FB7C70-A579-477C-905E-038FD05A7295}" srcId="{AA04DC72-061C-4ACF-853E-A81E3479B036}" destId="{F64BD0FB-AE8C-45F7-A568-F8A9C9A45112}" srcOrd="0" destOrd="0" parTransId="{F693BBC8-C226-425D-8B67-75C5FAAC6982}" sibTransId="{327D4339-6C02-4858-AE7C-0645BB18ABA1}"/>
    <dgm:cxn modelId="{8B2E17EB-4BC7-46B5-AAB1-D137A441563C}" type="presOf" srcId="{AA04DC72-061C-4ACF-853E-A81E3479B036}" destId="{19E0BA95-0BD0-4DC9-B2DE-46E1E5048512}" srcOrd="0" destOrd="0" presId="urn:microsoft.com/office/officeart/2005/8/layout/chevron2"/>
    <dgm:cxn modelId="{AE545C92-2C72-4560-9F56-4B90C50F9A58}" type="presOf" srcId="{619EBE53-99DD-4F75-8B6A-2FC07D54822F}" destId="{A08F3518-4569-4283-974E-1686C8A2F123}" srcOrd="0" destOrd="0" presId="urn:microsoft.com/office/officeart/2005/8/layout/chevron2"/>
    <dgm:cxn modelId="{3A9E06B1-36F0-40D3-84B8-476C0A4CB519}" srcId="{56E6B62C-6852-4445-8C14-52B51323BA70}" destId="{AA04DC72-061C-4ACF-853E-A81E3479B036}" srcOrd="0" destOrd="0" parTransId="{3F591FB3-858F-4A2A-8750-CCEA415CCB62}" sibTransId="{FCAD6404-F044-41C3-8B17-1D2E7E3D615C}"/>
    <dgm:cxn modelId="{FD788C0B-160F-4DC7-A1DC-311778611D1D}" type="presOf" srcId="{D404715E-620E-47E0-819A-D008D126016B}" destId="{E1961B39-A72C-45B9-A2D8-18DE0A566799}" srcOrd="0" destOrd="1" presId="urn:microsoft.com/office/officeart/2005/8/layout/chevron2"/>
    <dgm:cxn modelId="{25AB67AE-362B-481E-ADFE-526D7BC440D1}" srcId="{AA04DC72-061C-4ACF-853E-A81E3479B036}" destId="{68043785-9D47-435C-B7A6-5433D542EB5C}" srcOrd="2" destOrd="0" parTransId="{1DD098DC-6559-4E57-86DE-FFB5C265DDE0}" sibTransId="{C80F1B6D-0548-41DE-8871-D1A4AD2039AA}"/>
    <dgm:cxn modelId="{6AC86437-26F5-43A7-8242-5341ADE8C4EC}" type="presOf" srcId="{4846926E-78E1-44B1-BE10-7F30163BD57A}" destId="{DE7166B7-2309-4782-AAAD-AA68A25D86A9}" srcOrd="0" destOrd="0" presId="urn:microsoft.com/office/officeart/2005/8/layout/chevron2"/>
    <dgm:cxn modelId="{59828B0A-266D-47B2-8979-2B520E1A45CA}" type="presOf" srcId="{C76C8D68-2DA1-4790-B90C-4C2DF842603B}" destId="{A08F3518-4569-4283-974E-1686C8A2F123}" srcOrd="0" destOrd="2" presId="urn:microsoft.com/office/officeart/2005/8/layout/chevron2"/>
    <dgm:cxn modelId="{7398A624-DB3D-428B-A31D-5CDE7F63BBB5}" srcId="{AA04DC72-061C-4ACF-853E-A81E3479B036}" destId="{24BA404F-7EFC-4704-9A69-07AA1E2FA80A}" srcOrd="4" destOrd="0" parTransId="{F93AD81C-B0E9-4716-8DD9-C91AFEE1FB01}" sibTransId="{53D9EE96-9A10-4B5D-9A50-71F40A7CD655}"/>
    <dgm:cxn modelId="{08ED8ABF-46AB-4C52-B8C3-76E78072F477}" type="presParOf" srcId="{196E446B-072A-4BB1-9D07-5B259685D97C}" destId="{3C8A0989-0497-4178-8C94-443F2281362D}" srcOrd="0" destOrd="0" presId="urn:microsoft.com/office/officeart/2005/8/layout/chevron2"/>
    <dgm:cxn modelId="{8C629D2F-694F-4D38-88DE-A503EF8AD08A}" type="presParOf" srcId="{3C8A0989-0497-4178-8C94-443F2281362D}" destId="{19E0BA95-0BD0-4DC9-B2DE-46E1E5048512}" srcOrd="0" destOrd="0" presId="urn:microsoft.com/office/officeart/2005/8/layout/chevron2"/>
    <dgm:cxn modelId="{204757A3-1CCC-4EB8-A760-170FDBBC14C4}" type="presParOf" srcId="{3C8A0989-0497-4178-8C94-443F2281362D}" destId="{E1961B39-A72C-45B9-A2D8-18DE0A566799}" srcOrd="1" destOrd="0" presId="urn:microsoft.com/office/officeart/2005/8/layout/chevron2"/>
    <dgm:cxn modelId="{E773C9CF-C0DE-4623-BA15-8168F6D5CDB9}" type="presParOf" srcId="{196E446B-072A-4BB1-9D07-5B259685D97C}" destId="{F0E46F88-80C8-4606-B48D-6948AFC791A5}" srcOrd="1" destOrd="0" presId="urn:microsoft.com/office/officeart/2005/8/layout/chevron2"/>
    <dgm:cxn modelId="{ED105225-4745-497A-AC89-98D4E3ADA062}" type="presParOf" srcId="{196E446B-072A-4BB1-9D07-5B259685D97C}" destId="{2D19CB72-E0C6-4AA7-80A6-2114917AF09F}" srcOrd="2" destOrd="0" presId="urn:microsoft.com/office/officeart/2005/8/layout/chevron2"/>
    <dgm:cxn modelId="{FDA8E00E-E3A1-42CC-81EA-4EA7CFC4E515}" type="presParOf" srcId="{2D19CB72-E0C6-4AA7-80A6-2114917AF09F}" destId="{0FA7EF6D-3D9F-4CE4-85EC-8758B7516312}" srcOrd="0" destOrd="0" presId="urn:microsoft.com/office/officeart/2005/8/layout/chevron2"/>
    <dgm:cxn modelId="{4FC5201D-9AD5-4B28-A97B-137704753279}" type="presParOf" srcId="{2D19CB72-E0C6-4AA7-80A6-2114917AF09F}" destId="{DE7166B7-2309-4782-AAAD-AA68A25D86A9}" srcOrd="1" destOrd="0" presId="urn:microsoft.com/office/officeart/2005/8/layout/chevron2"/>
    <dgm:cxn modelId="{79CB5C46-E34F-4EA3-8555-220416402F86}" type="presParOf" srcId="{196E446B-072A-4BB1-9D07-5B259685D97C}" destId="{6E50A8E4-ACDD-4E5B-A37D-8F778565665F}" srcOrd="3" destOrd="0" presId="urn:microsoft.com/office/officeart/2005/8/layout/chevron2"/>
    <dgm:cxn modelId="{EB88867A-D944-4F8B-897B-F53D2FF8D441}" type="presParOf" srcId="{196E446B-072A-4BB1-9D07-5B259685D97C}" destId="{10CDF0FB-68C4-4AAC-827E-7A69333944C2}" srcOrd="4" destOrd="0" presId="urn:microsoft.com/office/officeart/2005/8/layout/chevron2"/>
    <dgm:cxn modelId="{9F029C17-730A-459B-8E1F-A53E102BD0C4}" type="presParOf" srcId="{10CDF0FB-68C4-4AAC-827E-7A69333944C2}" destId="{167D6140-9E25-4FBB-B0A6-645731A0A50D}" srcOrd="0" destOrd="0" presId="urn:microsoft.com/office/officeart/2005/8/layout/chevron2"/>
    <dgm:cxn modelId="{0396873A-710F-4ADD-8DD7-CE3759F43C66}" type="presParOf" srcId="{10CDF0FB-68C4-4AAC-827E-7A69333944C2}" destId="{A08F3518-4569-4283-974E-1686C8A2F123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DDCFDB-6DAA-4A77-A7EB-0B7D10B82FB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30800-334E-4FE5-96B5-BE5346CDE96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Организационное</a:t>
          </a:r>
          <a:endParaRPr lang="ru-RU" b="1" dirty="0">
            <a:solidFill>
              <a:srgbClr val="002060"/>
            </a:solidFill>
          </a:endParaRPr>
        </a:p>
      </dgm:t>
    </dgm:pt>
    <dgm:pt modelId="{06ACB6CF-C337-4AE5-BF4D-D08E323C89A3}" type="parTrans" cxnId="{6A561894-D996-4489-ADE9-38A49CD7C34E}">
      <dgm:prSet/>
      <dgm:spPr/>
      <dgm:t>
        <a:bodyPr/>
        <a:lstStyle/>
        <a:p>
          <a:endParaRPr lang="ru-RU"/>
        </a:p>
      </dgm:t>
    </dgm:pt>
    <dgm:pt modelId="{4F09A746-15FD-4951-A5C1-D3D06D05E35B}" type="sibTrans" cxnId="{6A561894-D996-4489-ADE9-38A49CD7C34E}">
      <dgm:prSet/>
      <dgm:spPr/>
      <dgm:t>
        <a:bodyPr/>
        <a:lstStyle/>
        <a:p>
          <a:endParaRPr lang="ru-RU"/>
        </a:p>
      </dgm:t>
    </dgm:pt>
    <dgm:pt modelId="{9F61A967-1720-47CF-BE71-25A24ACC868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Родительские собрания и индивидуальные консультации для родителей</a:t>
          </a:r>
          <a:endParaRPr lang="ru-RU" dirty="0">
            <a:solidFill>
              <a:srgbClr val="002060"/>
            </a:solidFill>
          </a:endParaRPr>
        </a:p>
      </dgm:t>
    </dgm:pt>
    <dgm:pt modelId="{6138C9C6-04B9-4863-8202-36CF58F409F5}" type="parTrans" cxnId="{80FCEEDC-05B5-4246-87AA-C2357D6AEF92}">
      <dgm:prSet/>
      <dgm:spPr/>
      <dgm:t>
        <a:bodyPr/>
        <a:lstStyle/>
        <a:p>
          <a:endParaRPr lang="ru-RU"/>
        </a:p>
      </dgm:t>
    </dgm:pt>
    <dgm:pt modelId="{5DB3F123-CE3E-47E8-B6E5-49390445F485}" type="sibTrans" cxnId="{80FCEEDC-05B5-4246-87AA-C2357D6AEF92}">
      <dgm:prSet/>
      <dgm:spPr/>
      <dgm:t>
        <a:bodyPr/>
        <a:lstStyle/>
        <a:p>
          <a:endParaRPr lang="ru-RU"/>
        </a:p>
      </dgm:t>
    </dgm:pt>
    <dgm:pt modelId="{D5DF3A9F-4CA1-4F4E-BFA1-3D55EAED94B8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Модульные педсоветы</a:t>
          </a:r>
          <a:endParaRPr lang="ru-RU" dirty="0">
            <a:solidFill>
              <a:srgbClr val="002060"/>
            </a:solidFill>
          </a:endParaRPr>
        </a:p>
      </dgm:t>
    </dgm:pt>
    <dgm:pt modelId="{88446717-E651-4DA6-BA36-3F711B0735CB}" type="parTrans" cxnId="{6087413D-DBED-4D60-A037-C73B345C3088}">
      <dgm:prSet/>
      <dgm:spPr/>
      <dgm:t>
        <a:bodyPr/>
        <a:lstStyle/>
        <a:p>
          <a:endParaRPr lang="ru-RU"/>
        </a:p>
      </dgm:t>
    </dgm:pt>
    <dgm:pt modelId="{DECFEFEC-9347-4C55-8421-FD1F5E3A14A8}" type="sibTrans" cxnId="{6087413D-DBED-4D60-A037-C73B345C3088}">
      <dgm:prSet/>
      <dgm:spPr/>
      <dgm:t>
        <a:bodyPr/>
        <a:lstStyle/>
        <a:p>
          <a:endParaRPr lang="ru-RU"/>
        </a:p>
      </dgm:t>
    </dgm:pt>
    <dgm:pt modelId="{FF5F0A9A-FC5B-4843-8659-170DCD609D1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Информационное</a:t>
          </a:r>
          <a:endParaRPr lang="ru-RU" b="1" dirty="0">
            <a:solidFill>
              <a:srgbClr val="002060"/>
            </a:solidFill>
          </a:endParaRPr>
        </a:p>
      </dgm:t>
    </dgm:pt>
    <dgm:pt modelId="{61E92761-C80E-462D-AB5A-F7D08E0C5E72}" type="parTrans" cxnId="{808FD7A1-D90B-4CB4-8AFA-90819F5F08B6}">
      <dgm:prSet/>
      <dgm:spPr/>
      <dgm:t>
        <a:bodyPr/>
        <a:lstStyle/>
        <a:p>
          <a:endParaRPr lang="ru-RU"/>
        </a:p>
      </dgm:t>
    </dgm:pt>
    <dgm:pt modelId="{F090D88D-E045-41B6-BB4A-EEB3D34ADF86}" type="sibTrans" cxnId="{808FD7A1-D90B-4CB4-8AFA-90819F5F08B6}">
      <dgm:prSet/>
      <dgm:spPr/>
      <dgm:t>
        <a:bodyPr/>
        <a:lstStyle/>
        <a:p>
          <a:endParaRPr lang="ru-RU"/>
        </a:p>
      </dgm:t>
    </dgm:pt>
    <dgm:pt modelId="{E14FD2D4-D67C-4E74-8F75-F9D60BCD096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Нормативные документы</a:t>
          </a:r>
          <a:endParaRPr lang="ru-RU" dirty="0">
            <a:solidFill>
              <a:srgbClr val="002060"/>
            </a:solidFill>
          </a:endParaRPr>
        </a:p>
      </dgm:t>
    </dgm:pt>
    <dgm:pt modelId="{AE8A8F35-F482-4D72-B346-CE617546CA50}" type="parTrans" cxnId="{932F375F-2AC2-45F0-A274-FA4A8980DE6E}">
      <dgm:prSet/>
      <dgm:spPr/>
      <dgm:t>
        <a:bodyPr/>
        <a:lstStyle/>
        <a:p>
          <a:endParaRPr lang="ru-RU"/>
        </a:p>
      </dgm:t>
    </dgm:pt>
    <dgm:pt modelId="{1C18457A-890A-485F-BE01-261745C78937}" type="sibTrans" cxnId="{932F375F-2AC2-45F0-A274-FA4A8980DE6E}">
      <dgm:prSet/>
      <dgm:spPr/>
      <dgm:t>
        <a:bodyPr/>
        <a:lstStyle/>
        <a:p>
          <a:endParaRPr lang="ru-RU"/>
        </a:p>
      </dgm:t>
    </dgm:pt>
    <dgm:pt modelId="{6827394C-2D77-4CCC-A6A1-A150C708107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Процедура проведения ЕГЭ</a:t>
          </a:r>
          <a:endParaRPr lang="ru-RU" dirty="0">
            <a:solidFill>
              <a:srgbClr val="002060"/>
            </a:solidFill>
          </a:endParaRPr>
        </a:p>
      </dgm:t>
    </dgm:pt>
    <dgm:pt modelId="{099BCDDF-83E1-44BD-878B-F7A9D0E7E20D}" type="parTrans" cxnId="{B02CE858-C460-4AD1-B20C-194FBA758584}">
      <dgm:prSet/>
      <dgm:spPr/>
      <dgm:t>
        <a:bodyPr/>
        <a:lstStyle/>
        <a:p>
          <a:endParaRPr lang="ru-RU"/>
        </a:p>
      </dgm:t>
    </dgm:pt>
    <dgm:pt modelId="{DFBAC9AA-94F8-43EB-8C02-FBB0E674C541}" type="sibTrans" cxnId="{B02CE858-C460-4AD1-B20C-194FBA758584}">
      <dgm:prSet/>
      <dgm:spPr/>
      <dgm:t>
        <a:bodyPr/>
        <a:lstStyle/>
        <a:p>
          <a:endParaRPr lang="ru-RU"/>
        </a:p>
      </dgm:t>
    </dgm:pt>
    <dgm:pt modelId="{6F95FB74-0DAE-4407-AFEC-62CF8BEF1DB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Психологическое</a:t>
          </a:r>
          <a:endParaRPr lang="ru-RU" b="1" dirty="0">
            <a:solidFill>
              <a:srgbClr val="002060"/>
            </a:solidFill>
          </a:endParaRPr>
        </a:p>
      </dgm:t>
    </dgm:pt>
    <dgm:pt modelId="{CD3E0406-1BCB-4F74-9B26-B9D2A9C92234}" type="parTrans" cxnId="{981C3FC7-6ACF-4E41-93F3-D21BB497F918}">
      <dgm:prSet/>
      <dgm:spPr/>
      <dgm:t>
        <a:bodyPr/>
        <a:lstStyle/>
        <a:p>
          <a:endParaRPr lang="ru-RU"/>
        </a:p>
      </dgm:t>
    </dgm:pt>
    <dgm:pt modelId="{55B91CCF-531F-4D65-A5B7-1F4DA65D63A0}" type="sibTrans" cxnId="{981C3FC7-6ACF-4E41-93F3-D21BB497F918}">
      <dgm:prSet/>
      <dgm:spPr/>
      <dgm:t>
        <a:bodyPr/>
        <a:lstStyle/>
        <a:p>
          <a:endParaRPr lang="ru-RU"/>
        </a:p>
      </dgm:t>
    </dgm:pt>
    <dgm:pt modelId="{2FD20927-2BE3-43A6-95B7-25F3577A92E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Тренинг: «ЕГЭ без стресса» </a:t>
          </a:r>
          <a:endParaRPr lang="ru-RU" dirty="0">
            <a:solidFill>
              <a:srgbClr val="002060"/>
            </a:solidFill>
          </a:endParaRPr>
        </a:p>
      </dgm:t>
    </dgm:pt>
    <dgm:pt modelId="{9C49FFD0-9CFC-4F56-B72E-D822AB38BB70}" type="parTrans" cxnId="{2F1F3868-E64F-4705-9007-066624933F3C}">
      <dgm:prSet/>
      <dgm:spPr/>
      <dgm:t>
        <a:bodyPr/>
        <a:lstStyle/>
        <a:p>
          <a:endParaRPr lang="ru-RU"/>
        </a:p>
      </dgm:t>
    </dgm:pt>
    <dgm:pt modelId="{199F0017-E59E-4904-AE6A-0044797879DA}" type="sibTrans" cxnId="{2F1F3868-E64F-4705-9007-066624933F3C}">
      <dgm:prSet/>
      <dgm:spPr/>
      <dgm:t>
        <a:bodyPr/>
        <a:lstStyle/>
        <a:p>
          <a:endParaRPr lang="ru-RU"/>
        </a:p>
      </dgm:t>
    </dgm:pt>
    <dgm:pt modelId="{650B8C50-DBBE-4785-B941-8C260B4FA5C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Консультации для обучающихся и родителей</a:t>
          </a:r>
          <a:endParaRPr lang="ru-RU" dirty="0">
            <a:solidFill>
              <a:srgbClr val="002060"/>
            </a:solidFill>
          </a:endParaRPr>
        </a:p>
      </dgm:t>
    </dgm:pt>
    <dgm:pt modelId="{4A762634-E06E-4115-9816-D21B3B0BCCE3}" type="parTrans" cxnId="{33A3C3E7-30B5-4AED-9112-DABF55BFBE8B}">
      <dgm:prSet/>
      <dgm:spPr/>
      <dgm:t>
        <a:bodyPr/>
        <a:lstStyle/>
        <a:p>
          <a:endParaRPr lang="ru-RU"/>
        </a:p>
      </dgm:t>
    </dgm:pt>
    <dgm:pt modelId="{398D87CB-A4CB-4065-B2FF-6642B41E5181}" type="sibTrans" cxnId="{33A3C3E7-30B5-4AED-9112-DABF55BFBE8B}">
      <dgm:prSet/>
      <dgm:spPr/>
      <dgm:t>
        <a:bodyPr/>
        <a:lstStyle/>
        <a:p>
          <a:endParaRPr lang="ru-RU"/>
        </a:p>
      </dgm:t>
    </dgm:pt>
    <dgm:pt modelId="{E080A1B0-4AED-497A-9E69-679AA918E28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Консультации для педагогов</a:t>
          </a:r>
          <a:endParaRPr lang="ru-RU" dirty="0">
            <a:solidFill>
              <a:srgbClr val="002060"/>
            </a:solidFill>
          </a:endParaRPr>
        </a:p>
      </dgm:t>
    </dgm:pt>
    <dgm:pt modelId="{E2F38486-8A25-47C4-9564-1DCFD85D0783}" type="parTrans" cxnId="{E864137D-89EC-43A2-A577-0E5B072696D5}">
      <dgm:prSet/>
      <dgm:spPr/>
      <dgm:t>
        <a:bodyPr/>
        <a:lstStyle/>
        <a:p>
          <a:endParaRPr lang="ru-RU"/>
        </a:p>
      </dgm:t>
    </dgm:pt>
    <dgm:pt modelId="{BF45328C-C03E-4401-9464-859C3966F30A}" type="sibTrans" cxnId="{E864137D-89EC-43A2-A577-0E5B072696D5}">
      <dgm:prSet/>
      <dgm:spPr/>
      <dgm:t>
        <a:bodyPr/>
        <a:lstStyle/>
        <a:p>
          <a:endParaRPr lang="ru-RU"/>
        </a:p>
      </dgm:t>
    </dgm:pt>
    <dgm:pt modelId="{94C28E0D-220C-449F-B838-8924B8AE7EA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График консультаций для обучающихся</a:t>
          </a:r>
          <a:endParaRPr lang="ru-RU" dirty="0">
            <a:solidFill>
              <a:srgbClr val="002060"/>
            </a:solidFill>
          </a:endParaRPr>
        </a:p>
      </dgm:t>
    </dgm:pt>
    <dgm:pt modelId="{5CE1F55F-702F-4E91-B31D-5BDF55884149}" type="parTrans" cxnId="{FB4D4FB9-9B9D-46F1-A935-B1B50D1C9810}">
      <dgm:prSet/>
      <dgm:spPr/>
      <dgm:t>
        <a:bodyPr/>
        <a:lstStyle/>
        <a:p>
          <a:endParaRPr lang="ru-RU"/>
        </a:p>
      </dgm:t>
    </dgm:pt>
    <dgm:pt modelId="{BA58A79E-6B60-4FC6-8D38-1FE50C4F4252}" type="sibTrans" cxnId="{FB4D4FB9-9B9D-46F1-A935-B1B50D1C9810}">
      <dgm:prSet/>
      <dgm:spPr/>
      <dgm:t>
        <a:bodyPr/>
        <a:lstStyle/>
        <a:p>
          <a:endParaRPr lang="ru-RU"/>
        </a:p>
      </dgm:t>
    </dgm:pt>
    <dgm:pt modelId="{54DD2BED-D187-4B60-B0C3-9A40FEA7DA06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Пробные экзамены</a:t>
          </a:r>
          <a:endParaRPr lang="ru-RU" dirty="0">
            <a:solidFill>
              <a:srgbClr val="002060"/>
            </a:solidFill>
          </a:endParaRPr>
        </a:p>
      </dgm:t>
    </dgm:pt>
    <dgm:pt modelId="{CA0B49EE-8FE6-47D8-99D0-23E57A6F186E}" type="parTrans" cxnId="{7B1BFB99-32F9-470C-8AE1-D94DA0B2A13C}">
      <dgm:prSet/>
      <dgm:spPr/>
      <dgm:t>
        <a:bodyPr/>
        <a:lstStyle/>
        <a:p>
          <a:endParaRPr lang="ru-RU"/>
        </a:p>
      </dgm:t>
    </dgm:pt>
    <dgm:pt modelId="{DAA3B44F-B9E9-48F5-B824-201848DE84CA}" type="sibTrans" cxnId="{7B1BFB99-32F9-470C-8AE1-D94DA0B2A13C}">
      <dgm:prSet/>
      <dgm:spPr/>
      <dgm:t>
        <a:bodyPr/>
        <a:lstStyle/>
        <a:p>
          <a:endParaRPr lang="ru-RU"/>
        </a:p>
      </dgm:t>
    </dgm:pt>
    <dgm:pt modelId="{6FF85C0B-EE60-412B-973A-EDE1C392C5E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Работа с бланками ЕГЭ</a:t>
          </a:r>
          <a:endParaRPr lang="ru-RU" dirty="0">
            <a:solidFill>
              <a:srgbClr val="002060"/>
            </a:solidFill>
          </a:endParaRPr>
        </a:p>
      </dgm:t>
    </dgm:pt>
    <dgm:pt modelId="{002A4A25-F8B3-4D71-A0E9-C8F63B84052F}" type="parTrans" cxnId="{FE9840C6-906F-40A9-BCF7-7C2827FB6F42}">
      <dgm:prSet/>
      <dgm:spPr/>
      <dgm:t>
        <a:bodyPr/>
        <a:lstStyle/>
        <a:p>
          <a:endParaRPr lang="ru-RU"/>
        </a:p>
      </dgm:t>
    </dgm:pt>
    <dgm:pt modelId="{0E2D5D41-1F51-47FC-9252-1A4B99B3BA59}" type="sibTrans" cxnId="{FE9840C6-906F-40A9-BCF7-7C2827FB6F42}">
      <dgm:prSet/>
      <dgm:spPr/>
      <dgm:t>
        <a:bodyPr/>
        <a:lstStyle/>
        <a:p>
          <a:endParaRPr lang="ru-RU"/>
        </a:p>
      </dgm:t>
    </dgm:pt>
    <dgm:pt modelId="{B0097FE9-CB21-43E2-8FF3-1BC4D653F7A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Расписание ЕГЭ</a:t>
          </a:r>
          <a:endParaRPr lang="ru-RU" dirty="0">
            <a:solidFill>
              <a:srgbClr val="002060"/>
            </a:solidFill>
          </a:endParaRPr>
        </a:p>
      </dgm:t>
    </dgm:pt>
    <dgm:pt modelId="{0B794189-A4A3-4108-B338-D32BF459B937}" type="parTrans" cxnId="{99F4ADF5-E874-4077-85B0-0DBAC9F888C7}">
      <dgm:prSet/>
      <dgm:spPr/>
      <dgm:t>
        <a:bodyPr/>
        <a:lstStyle/>
        <a:p>
          <a:endParaRPr lang="ru-RU"/>
        </a:p>
      </dgm:t>
    </dgm:pt>
    <dgm:pt modelId="{CBB86645-F0D8-4612-862F-998360631C3F}" type="sibTrans" cxnId="{99F4ADF5-E874-4077-85B0-0DBAC9F888C7}">
      <dgm:prSet/>
      <dgm:spPr/>
      <dgm:t>
        <a:bodyPr/>
        <a:lstStyle/>
        <a:p>
          <a:endParaRPr lang="ru-RU"/>
        </a:p>
      </dgm:t>
    </dgm:pt>
    <dgm:pt modelId="{3DBD9953-6BBF-42CA-B5BE-D7F593B9DD2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Изменения в ЕГЭ</a:t>
          </a:r>
          <a:endParaRPr lang="ru-RU" dirty="0">
            <a:solidFill>
              <a:srgbClr val="002060"/>
            </a:solidFill>
          </a:endParaRPr>
        </a:p>
      </dgm:t>
    </dgm:pt>
    <dgm:pt modelId="{52B72B8F-F35E-4F65-8626-9E512CE8F8B9}" type="parTrans" cxnId="{CBA684EC-949F-4BAF-AA1A-EE44F9A1480E}">
      <dgm:prSet/>
      <dgm:spPr/>
      <dgm:t>
        <a:bodyPr/>
        <a:lstStyle/>
        <a:p>
          <a:endParaRPr lang="ru-RU"/>
        </a:p>
      </dgm:t>
    </dgm:pt>
    <dgm:pt modelId="{CF5FA322-E648-45AD-A1D2-51D53D0D1737}" type="sibTrans" cxnId="{CBA684EC-949F-4BAF-AA1A-EE44F9A1480E}">
      <dgm:prSet/>
      <dgm:spPr/>
      <dgm:t>
        <a:bodyPr/>
        <a:lstStyle/>
        <a:p>
          <a:endParaRPr lang="ru-RU"/>
        </a:p>
      </dgm:t>
    </dgm:pt>
    <dgm:pt modelId="{B22B6E2F-702E-4301-B470-08F91D89E93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Дорожная карта</a:t>
          </a:r>
          <a:endParaRPr lang="ru-RU" dirty="0">
            <a:solidFill>
              <a:srgbClr val="002060"/>
            </a:solidFill>
          </a:endParaRPr>
        </a:p>
      </dgm:t>
    </dgm:pt>
    <dgm:pt modelId="{8D41EE72-AFD5-49B5-9F89-F8BF8CA1FFCA}" type="parTrans" cxnId="{B168DDA4-77B7-40A6-9DF9-080CD5499CAF}">
      <dgm:prSet/>
      <dgm:spPr/>
      <dgm:t>
        <a:bodyPr/>
        <a:lstStyle/>
        <a:p>
          <a:endParaRPr lang="ru-RU"/>
        </a:p>
      </dgm:t>
    </dgm:pt>
    <dgm:pt modelId="{30CFCA2A-110F-47C3-AC54-5D4700A82C84}" type="sibTrans" cxnId="{B168DDA4-77B7-40A6-9DF9-080CD5499CAF}">
      <dgm:prSet/>
      <dgm:spPr/>
      <dgm:t>
        <a:bodyPr/>
        <a:lstStyle/>
        <a:p>
          <a:endParaRPr lang="ru-RU"/>
        </a:p>
      </dgm:t>
    </dgm:pt>
    <dgm:pt modelId="{31D65041-804E-4739-A3EC-031D504D0D6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Индивидуальные маршрутные листы</a:t>
          </a:r>
          <a:endParaRPr lang="ru-RU" dirty="0">
            <a:solidFill>
              <a:srgbClr val="002060"/>
            </a:solidFill>
          </a:endParaRPr>
        </a:p>
      </dgm:t>
    </dgm:pt>
    <dgm:pt modelId="{E0ABF723-73A0-4C29-82D4-639B1AF29318}" type="parTrans" cxnId="{A413F172-5983-454C-8A73-0870860811C7}">
      <dgm:prSet/>
      <dgm:spPr/>
      <dgm:t>
        <a:bodyPr/>
        <a:lstStyle/>
        <a:p>
          <a:endParaRPr lang="ru-RU"/>
        </a:p>
      </dgm:t>
    </dgm:pt>
    <dgm:pt modelId="{A03B70CE-5F78-4444-9533-6395DF717200}" type="sibTrans" cxnId="{A413F172-5983-454C-8A73-0870860811C7}">
      <dgm:prSet/>
      <dgm:spPr/>
      <dgm:t>
        <a:bodyPr/>
        <a:lstStyle/>
        <a:p>
          <a:endParaRPr lang="ru-RU"/>
        </a:p>
      </dgm:t>
    </dgm:pt>
    <dgm:pt modelId="{D0894541-B7BB-4A15-BDDB-8D722F53A76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…</a:t>
          </a:r>
          <a:endParaRPr lang="ru-RU" dirty="0">
            <a:solidFill>
              <a:srgbClr val="002060"/>
            </a:solidFill>
          </a:endParaRPr>
        </a:p>
      </dgm:t>
    </dgm:pt>
    <dgm:pt modelId="{EF0AF303-7454-4126-B9F2-68E45E39064A}" type="parTrans" cxnId="{232754EC-A4D1-4B50-A108-2C0239D700ED}">
      <dgm:prSet/>
      <dgm:spPr/>
      <dgm:t>
        <a:bodyPr/>
        <a:lstStyle/>
        <a:p>
          <a:endParaRPr lang="ru-RU"/>
        </a:p>
      </dgm:t>
    </dgm:pt>
    <dgm:pt modelId="{B5885CDD-EB92-44CE-94E2-6321F444A6E9}" type="sibTrans" cxnId="{232754EC-A4D1-4B50-A108-2C0239D700ED}">
      <dgm:prSet/>
      <dgm:spPr/>
      <dgm:t>
        <a:bodyPr/>
        <a:lstStyle/>
        <a:p>
          <a:endParaRPr lang="ru-RU"/>
        </a:p>
      </dgm:t>
    </dgm:pt>
    <dgm:pt modelId="{B8DA2825-F92B-435B-A77E-55808A7C582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…</a:t>
          </a:r>
          <a:endParaRPr lang="ru-RU" dirty="0">
            <a:solidFill>
              <a:srgbClr val="002060"/>
            </a:solidFill>
          </a:endParaRPr>
        </a:p>
      </dgm:t>
    </dgm:pt>
    <dgm:pt modelId="{F8531532-A2C0-42DB-BFDD-758DB672F55E}" type="parTrans" cxnId="{4BA5D09C-F1AB-4707-A117-D5120B5C6939}">
      <dgm:prSet/>
      <dgm:spPr/>
      <dgm:t>
        <a:bodyPr/>
        <a:lstStyle/>
        <a:p>
          <a:endParaRPr lang="ru-RU"/>
        </a:p>
      </dgm:t>
    </dgm:pt>
    <dgm:pt modelId="{B31E2386-3637-4974-8958-E724E0DB5D96}" type="sibTrans" cxnId="{4BA5D09C-F1AB-4707-A117-D5120B5C6939}">
      <dgm:prSet/>
      <dgm:spPr/>
      <dgm:t>
        <a:bodyPr/>
        <a:lstStyle/>
        <a:p>
          <a:endParaRPr lang="ru-RU"/>
        </a:p>
      </dgm:t>
    </dgm:pt>
    <dgm:pt modelId="{CBC1BD4D-4DF8-498A-947D-B3BAFCDF2056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Официальные сайты</a:t>
          </a:r>
          <a:endParaRPr lang="ru-RU" dirty="0">
            <a:solidFill>
              <a:srgbClr val="002060"/>
            </a:solidFill>
          </a:endParaRPr>
        </a:p>
      </dgm:t>
    </dgm:pt>
    <dgm:pt modelId="{92E236BB-85FD-4E76-AC1A-E78FE7DF4125}" type="parTrans" cxnId="{97C3C3A8-1687-43C1-A7A5-3C43F57E61D7}">
      <dgm:prSet/>
      <dgm:spPr/>
      <dgm:t>
        <a:bodyPr/>
        <a:lstStyle/>
        <a:p>
          <a:endParaRPr lang="ru-RU"/>
        </a:p>
      </dgm:t>
    </dgm:pt>
    <dgm:pt modelId="{42E6554A-47E3-4601-8D52-CA32B03D1262}" type="sibTrans" cxnId="{97C3C3A8-1687-43C1-A7A5-3C43F57E61D7}">
      <dgm:prSet/>
      <dgm:spPr/>
      <dgm:t>
        <a:bodyPr/>
        <a:lstStyle/>
        <a:p>
          <a:endParaRPr lang="ru-RU"/>
        </a:p>
      </dgm:t>
    </dgm:pt>
    <dgm:pt modelId="{2916AAEE-2603-4974-AC31-984757B2BC11}" type="pres">
      <dgm:prSet presAssocID="{7CDDCFDB-6DAA-4A77-A7EB-0B7D10B82FB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CF80E4-F7B2-4892-A1CB-8F01EFAC11EE}" type="pres">
      <dgm:prSet presAssocID="{59B30800-334E-4FE5-96B5-BE5346CDE967}" presName="circle1" presStyleLbl="node1" presStyleIdx="0" presStyleCnt="3"/>
      <dgm:spPr/>
    </dgm:pt>
    <dgm:pt modelId="{9AD358A5-4FFA-40E0-82FE-D2B84FC3095F}" type="pres">
      <dgm:prSet presAssocID="{59B30800-334E-4FE5-96B5-BE5346CDE967}" presName="space" presStyleCnt="0"/>
      <dgm:spPr/>
    </dgm:pt>
    <dgm:pt modelId="{541A47A6-A379-42E0-AF49-9A2068E65629}" type="pres">
      <dgm:prSet presAssocID="{59B30800-334E-4FE5-96B5-BE5346CDE967}" presName="rect1" presStyleLbl="alignAcc1" presStyleIdx="0" presStyleCnt="3"/>
      <dgm:spPr/>
      <dgm:t>
        <a:bodyPr/>
        <a:lstStyle/>
        <a:p>
          <a:endParaRPr lang="ru-RU"/>
        </a:p>
      </dgm:t>
    </dgm:pt>
    <dgm:pt modelId="{B9AEC942-1F23-48C8-A91B-51DBDC048165}" type="pres">
      <dgm:prSet presAssocID="{FF5F0A9A-FC5B-4843-8659-170DCD609D1C}" presName="vertSpace2" presStyleLbl="node1" presStyleIdx="0" presStyleCnt="3"/>
      <dgm:spPr/>
    </dgm:pt>
    <dgm:pt modelId="{5782DD61-E988-43AE-84EF-26AB88CD6553}" type="pres">
      <dgm:prSet presAssocID="{FF5F0A9A-FC5B-4843-8659-170DCD609D1C}" presName="circle2" presStyleLbl="node1" presStyleIdx="1" presStyleCnt="3"/>
      <dgm:spPr/>
    </dgm:pt>
    <dgm:pt modelId="{98DF8982-261A-4F7E-A072-82CD206EA9A5}" type="pres">
      <dgm:prSet presAssocID="{FF5F0A9A-FC5B-4843-8659-170DCD609D1C}" presName="rect2" presStyleLbl="alignAcc1" presStyleIdx="1" presStyleCnt="3"/>
      <dgm:spPr/>
      <dgm:t>
        <a:bodyPr/>
        <a:lstStyle/>
        <a:p>
          <a:endParaRPr lang="ru-RU"/>
        </a:p>
      </dgm:t>
    </dgm:pt>
    <dgm:pt modelId="{C5F03BE0-51A2-451C-B94B-3D49F3014B02}" type="pres">
      <dgm:prSet presAssocID="{6F95FB74-0DAE-4407-AFEC-62CF8BEF1DB0}" presName="vertSpace3" presStyleLbl="node1" presStyleIdx="1" presStyleCnt="3"/>
      <dgm:spPr/>
    </dgm:pt>
    <dgm:pt modelId="{7F3A6AD6-9DA1-4638-8F06-1484B8853B43}" type="pres">
      <dgm:prSet presAssocID="{6F95FB74-0DAE-4407-AFEC-62CF8BEF1DB0}" presName="circle3" presStyleLbl="node1" presStyleIdx="2" presStyleCnt="3"/>
      <dgm:spPr/>
    </dgm:pt>
    <dgm:pt modelId="{C71F354A-3118-44FE-8931-320A43542AC0}" type="pres">
      <dgm:prSet presAssocID="{6F95FB74-0DAE-4407-AFEC-62CF8BEF1DB0}" presName="rect3" presStyleLbl="alignAcc1" presStyleIdx="2" presStyleCnt="3"/>
      <dgm:spPr/>
      <dgm:t>
        <a:bodyPr/>
        <a:lstStyle/>
        <a:p>
          <a:endParaRPr lang="ru-RU"/>
        </a:p>
      </dgm:t>
    </dgm:pt>
    <dgm:pt modelId="{112535B2-4BD6-45B3-A32E-EE0CC346439B}" type="pres">
      <dgm:prSet presAssocID="{59B30800-334E-4FE5-96B5-BE5346CDE96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66A81-A0C6-48F8-B636-954FF1ED8349}" type="pres">
      <dgm:prSet presAssocID="{59B30800-334E-4FE5-96B5-BE5346CDE96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1E1AD-43CF-4837-AEE7-619C8069FE11}" type="pres">
      <dgm:prSet presAssocID="{FF5F0A9A-FC5B-4843-8659-170DCD609D1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863AB-45AB-40FF-BE18-351C168A94E2}" type="pres">
      <dgm:prSet presAssocID="{FF5F0A9A-FC5B-4843-8659-170DCD609D1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6D325-A295-495F-9121-73D08C117A4D}" type="pres">
      <dgm:prSet presAssocID="{6F95FB74-0DAE-4407-AFEC-62CF8BEF1DB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BA169-6D18-4F44-86F8-E11459871BAF}" type="pres">
      <dgm:prSet presAssocID="{6F95FB74-0DAE-4407-AFEC-62CF8BEF1DB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FD7A1-D90B-4CB4-8AFA-90819F5F08B6}" srcId="{7CDDCFDB-6DAA-4A77-A7EB-0B7D10B82FB1}" destId="{FF5F0A9A-FC5B-4843-8659-170DCD609D1C}" srcOrd="1" destOrd="0" parTransId="{61E92761-C80E-462D-AB5A-F7D08E0C5E72}" sibTransId="{F090D88D-E045-41B6-BB4A-EEB3D34ADF86}"/>
    <dgm:cxn modelId="{6AC13AEE-2C4A-4128-B42F-7D02120C3637}" type="presOf" srcId="{6F95FB74-0DAE-4407-AFEC-62CF8BEF1DB0}" destId="{8456D325-A295-495F-9121-73D08C117A4D}" srcOrd="1" destOrd="0" presId="urn:microsoft.com/office/officeart/2005/8/layout/target3"/>
    <dgm:cxn modelId="{717BE132-E770-4126-8989-551B5ABC2878}" type="presOf" srcId="{E080A1B0-4AED-497A-9E69-679AA918E282}" destId="{168BA169-6D18-4F44-86F8-E11459871BAF}" srcOrd="0" destOrd="2" presId="urn:microsoft.com/office/officeart/2005/8/layout/target3"/>
    <dgm:cxn modelId="{57AE09A4-420B-474A-B328-F34B694EC456}" type="presOf" srcId="{3DBD9953-6BBF-42CA-B5BE-D7F593B9DD25}" destId="{C72863AB-45AB-40FF-BE18-351C168A94E2}" srcOrd="0" destOrd="2" presId="urn:microsoft.com/office/officeart/2005/8/layout/target3"/>
    <dgm:cxn modelId="{932F375F-2AC2-45F0-A274-FA4A8980DE6E}" srcId="{FF5F0A9A-FC5B-4843-8659-170DCD609D1C}" destId="{E14FD2D4-D67C-4E74-8F75-F9D60BCD096B}" srcOrd="0" destOrd="0" parTransId="{AE8A8F35-F482-4D72-B346-CE617546CA50}" sibTransId="{1C18457A-890A-485F-BE01-261745C78937}"/>
    <dgm:cxn modelId="{BCD5573C-4AAA-4144-86C5-D2ABC3BECE5D}" type="presOf" srcId="{2FD20927-2BE3-43A6-95B7-25F3577A92EA}" destId="{168BA169-6D18-4F44-86F8-E11459871BAF}" srcOrd="0" destOrd="0" presId="urn:microsoft.com/office/officeart/2005/8/layout/target3"/>
    <dgm:cxn modelId="{BFC6AC43-6E33-4B2C-9C33-9DE6D7440B74}" type="presOf" srcId="{FF5F0A9A-FC5B-4843-8659-170DCD609D1C}" destId="{1A11E1AD-43CF-4837-AEE7-619C8069FE11}" srcOrd="1" destOrd="0" presId="urn:microsoft.com/office/officeart/2005/8/layout/target3"/>
    <dgm:cxn modelId="{41CF6836-B8F4-4D3C-9F9D-03E1DA78C547}" type="presOf" srcId="{D0894541-B7BB-4A15-BDDB-8D722F53A769}" destId="{C72863AB-45AB-40FF-BE18-351C168A94E2}" srcOrd="0" destOrd="6" presId="urn:microsoft.com/office/officeart/2005/8/layout/target3"/>
    <dgm:cxn modelId="{E864137D-89EC-43A2-A577-0E5B072696D5}" srcId="{6F95FB74-0DAE-4407-AFEC-62CF8BEF1DB0}" destId="{E080A1B0-4AED-497A-9E69-679AA918E282}" srcOrd="2" destOrd="0" parTransId="{E2F38486-8A25-47C4-9564-1DCFD85D0783}" sibTransId="{BF45328C-C03E-4401-9464-859C3966F30A}"/>
    <dgm:cxn modelId="{0F47C87F-2CD7-4E15-95E2-3A03FABB5859}" type="presOf" srcId="{650B8C50-DBBE-4785-B941-8C260B4FA5C2}" destId="{168BA169-6D18-4F44-86F8-E11459871BAF}" srcOrd="0" destOrd="1" presId="urn:microsoft.com/office/officeart/2005/8/layout/target3"/>
    <dgm:cxn modelId="{FE9840C6-906F-40A9-BCF7-7C2827FB6F42}" srcId="{59B30800-334E-4FE5-96B5-BE5346CDE967}" destId="{6FF85C0B-EE60-412B-973A-EDE1C392C5E9}" srcOrd="4" destOrd="0" parTransId="{002A4A25-F8B3-4D71-A0E9-C8F63B84052F}" sibTransId="{0E2D5D41-1F51-47FC-9252-1A4B99B3BA59}"/>
    <dgm:cxn modelId="{BD8A42BB-C78B-4D5C-A0F2-DD7ECD2666EF}" type="presOf" srcId="{6827394C-2D77-4CCC-A6A1-A150C708107C}" destId="{C72863AB-45AB-40FF-BE18-351C168A94E2}" srcOrd="0" destOrd="3" presId="urn:microsoft.com/office/officeart/2005/8/layout/target3"/>
    <dgm:cxn modelId="{6087413D-DBED-4D60-A037-C73B345C3088}" srcId="{59B30800-334E-4FE5-96B5-BE5346CDE967}" destId="{D5DF3A9F-4CA1-4F4E-BFA1-3D55EAED94B8}" srcOrd="1" destOrd="0" parTransId="{88446717-E651-4DA6-BA36-3F711B0735CB}" sibTransId="{DECFEFEC-9347-4C55-8421-FD1F5E3A14A8}"/>
    <dgm:cxn modelId="{8DC6CC7C-2851-4AAA-9663-C4B61BE20271}" type="presOf" srcId="{54DD2BED-D187-4B60-B0C3-9A40FEA7DA06}" destId="{70566A81-A0C6-48F8-B636-954FF1ED8349}" srcOrd="0" destOrd="3" presId="urn:microsoft.com/office/officeart/2005/8/layout/target3"/>
    <dgm:cxn modelId="{4BA5D09C-F1AB-4707-A117-D5120B5C6939}" srcId="{59B30800-334E-4FE5-96B5-BE5346CDE967}" destId="{B8DA2825-F92B-435B-A77E-55808A7C582A}" srcOrd="6" destOrd="0" parTransId="{F8531532-A2C0-42DB-BFDD-758DB672F55E}" sibTransId="{B31E2386-3637-4974-8958-E724E0DB5D96}"/>
    <dgm:cxn modelId="{2575746A-0BD5-4A28-817D-DAB9BB0B211F}" type="presOf" srcId="{CBC1BD4D-4DF8-498A-947D-B3BAFCDF2056}" destId="{C72863AB-45AB-40FF-BE18-351C168A94E2}" srcOrd="0" destOrd="5" presId="urn:microsoft.com/office/officeart/2005/8/layout/target3"/>
    <dgm:cxn modelId="{33A3C3E7-30B5-4AED-9112-DABF55BFBE8B}" srcId="{6F95FB74-0DAE-4407-AFEC-62CF8BEF1DB0}" destId="{650B8C50-DBBE-4785-B941-8C260B4FA5C2}" srcOrd="1" destOrd="0" parTransId="{4A762634-E06E-4115-9816-D21B3B0BCCE3}" sibTransId="{398D87CB-A4CB-4065-B2FF-6642B41E5181}"/>
    <dgm:cxn modelId="{D0F388C9-F275-472A-B049-3EB87ADBAA08}" type="presOf" srcId="{6FF85C0B-EE60-412B-973A-EDE1C392C5E9}" destId="{70566A81-A0C6-48F8-B636-954FF1ED8349}" srcOrd="0" destOrd="4" presId="urn:microsoft.com/office/officeart/2005/8/layout/target3"/>
    <dgm:cxn modelId="{94D1130B-C81E-4FB6-B690-D25283B82350}" type="presOf" srcId="{D5DF3A9F-4CA1-4F4E-BFA1-3D55EAED94B8}" destId="{70566A81-A0C6-48F8-B636-954FF1ED8349}" srcOrd="0" destOrd="1" presId="urn:microsoft.com/office/officeart/2005/8/layout/target3"/>
    <dgm:cxn modelId="{D2077A3E-4C21-4EE2-8D8D-8ACC9A6FB44B}" type="presOf" srcId="{94C28E0D-220C-449F-B838-8924B8AE7EA5}" destId="{70566A81-A0C6-48F8-B636-954FF1ED8349}" srcOrd="0" destOrd="2" presId="urn:microsoft.com/office/officeart/2005/8/layout/target3"/>
    <dgm:cxn modelId="{380B4B84-9ADA-4C4F-B295-A76AA0CFFA53}" type="presOf" srcId="{B8DA2825-F92B-435B-A77E-55808A7C582A}" destId="{70566A81-A0C6-48F8-B636-954FF1ED8349}" srcOrd="0" destOrd="6" presId="urn:microsoft.com/office/officeart/2005/8/layout/target3"/>
    <dgm:cxn modelId="{0D2B5F3C-EE14-40EC-BB0A-73898FD120EA}" type="presOf" srcId="{FF5F0A9A-FC5B-4843-8659-170DCD609D1C}" destId="{98DF8982-261A-4F7E-A072-82CD206EA9A5}" srcOrd="0" destOrd="0" presId="urn:microsoft.com/office/officeart/2005/8/layout/target3"/>
    <dgm:cxn modelId="{5C806C57-6F3C-4782-8435-EE0DFAD31B14}" type="presOf" srcId="{31D65041-804E-4739-A3EC-031D504D0D62}" destId="{70566A81-A0C6-48F8-B636-954FF1ED8349}" srcOrd="0" destOrd="5" presId="urn:microsoft.com/office/officeart/2005/8/layout/target3"/>
    <dgm:cxn modelId="{B8E1AC24-FC13-47D0-B5AA-BF6689AEF4AC}" type="presOf" srcId="{59B30800-334E-4FE5-96B5-BE5346CDE967}" destId="{112535B2-4BD6-45B3-A32E-EE0CC346439B}" srcOrd="1" destOrd="0" presId="urn:microsoft.com/office/officeart/2005/8/layout/target3"/>
    <dgm:cxn modelId="{DAC064D4-13A9-4248-BE5E-FAD16177B241}" type="presOf" srcId="{59B30800-334E-4FE5-96B5-BE5346CDE967}" destId="{541A47A6-A379-42E0-AF49-9A2068E65629}" srcOrd="0" destOrd="0" presId="urn:microsoft.com/office/officeart/2005/8/layout/target3"/>
    <dgm:cxn modelId="{97C3C3A8-1687-43C1-A7A5-3C43F57E61D7}" srcId="{FF5F0A9A-FC5B-4843-8659-170DCD609D1C}" destId="{CBC1BD4D-4DF8-498A-947D-B3BAFCDF2056}" srcOrd="5" destOrd="0" parTransId="{92E236BB-85FD-4E76-AC1A-E78FE7DF4125}" sibTransId="{42E6554A-47E3-4601-8D52-CA32B03D1262}"/>
    <dgm:cxn modelId="{C2189971-75BD-4B8B-A70A-A532C5D8675C}" type="presOf" srcId="{7CDDCFDB-6DAA-4A77-A7EB-0B7D10B82FB1}" destId="{2916AAEE-2603-4974-AC31-984757B2BC11}" srcOrd="0" destOrd="0" presId="urn:microsoft.com/office/officeart/2005/8/layout/target3"/>
    <dgm:cxn modelId="{6A561894-D996-4489-ADE9-38A49CD7C34E}" srcId="{7CDDCFDB-6DAA-4A77-A7EB-0B7D10B82FB1}" destId="{59B30800-334E-4FE5-96B5-BE5346CDE967}" srcOrd="0" destOrd="0" parTransId="{06ACB6CF-C337-4AE5-BF4D-D08E323C89A3}" sibTransId="{4F09A746-15FD-4951-A5C1-D3D06D05E35B}"/>
    <dgm:cxn modelId="{CBA684EC-949F-4BAF-AA1A-EE44F9A1480E}" srcId="{FF5F0A9A-FC5B-4843-8659-170DCD609D1C}" destId="{3DBD9953-6BBF-42CA-B5BE-D7F593B9DD25}" srcOrd="2" destOrd="0" parTransId="{52B72B8F-F35E-4F65-8626-9E512CE8F8B9}" sibTransId="{CF5FA322-E648-45AD-A1D2-51D53D0D1737}"/>
    <dgm:cxn modelId="{090C425B-65A4-4B6F-AAF7-4A06B952FBCC}" type="presOf" srcId="{9F61A967-1720-47CF-BE71-25A24ACC8684}" destId="{70566A81-A0C6-48F8-B636-954FF1ED8349}" srcOrd="0" destOrd="0" presId="urn:microsoft.com/office/officeart/2005/8/layout/target3"/>
    <dgm:cxn modelId="{232754EC-A4D1-4B50-A108-2C0239D700ED}" srcId="{FF5F0A9A-FC5B-4843-8659-170DCD609D1C}" destId="{D0894541-B7BB-4A15-BDDB-8D722F53A769}" srcOrd="6" destOrd="0" parTransId="{EF0AF303-7454-4126-B9F2-68E45E39064A}" sibTransId="{B5885CDD-EB92-44CE-94E2-6321F444A6E9}"/>
    <dgm:cxn modelId="{7B1BFB99-32F9-470C-8AE1-D94DA0B2A13C}" srcId="{59B30800-334E-4FE5-96B5-BE5346CDE967}" destId="{54DD2BED-D187-4B60-B0C3-9A40FEA7DA06}" srcOrd="3" destOrd="0" parTransId="{CA0B49EE-8FE6-47D8-99D0-23E57A6F186E}" sibTransId="{DAA3B44F-B9E9-48F5-B824-201848DE84CA}"/>
    <dgm:cxn modelId="{39E09F51-0D23-497B-B6C0-1F39117B6B0B}" type="presOf" srcId="{B0097FE9-CB21-43E2-8FF3-1BC4D653F7A1}" destId="{C72863AB-45AB-40FF-BE18-351C168A94E2}" srcOrd="0" destOrd="1" presId="urn:microsoft.com/office/officeart/2005/8/layout/target3"/>
    <dgm:cxn modelId="{A413F172-5983-454C-8A73-0870860811C7}" srcId="{59B30800-334E-4FE5-96B5-BE5346CDE967}" destId="{31D65041-804E-4739-A3EC-031D504D0D62}" srcOrd="5" destOrd="0" parTransId="{E0ABF723-73A0-4C29-82D4-639B1AF29318}" sibTransId="{A03B70CE-5F78-4444-9533-6395DF717200}"/>
    <dgm:cxn modelId="{981C3FC7-6ACF-4E41-93F3-D21BB497F918}" srcId="{7CDDCFDB-6DAA-4A77-A7EB-0B7D10B82FB1}" destId="{6F95FB74-0DAE-4407-AFEC-62CF8BEF1DB0}" srcOrd="2" destOrd="0" parTransId="{CD3E0406-1BCB-4F74-9B26-B9D2A9C92234}" sibTransId="{55B91CCF-531F-4D65-A5B7-1F4DA65D63A0}"/>
    <dgm:cxn modelId="{12B47667-EB88-4319-9106-043C277BEED4}" type="presOf" srcId="{B22B6E2F-702E-4301-B470-08F91D89E93C}" destId="{C72863AB-45AB-40FF-BE18-351C168A94E2}" srcOrd="0" destOrd="4" presId="urn:microsoft.com/office/officeart/2005/8/layout/target3"/>
    <dgm:cxn modelId="{B168DDA4-77B7-40A6-9DF9-080CD5499CAF}" srcId="{FF5F0A9A-FC5B-4843-8659-170DCD609D1C}" destId="{B22B6E2F-702E-4301-B470-08F91D89E93C}" srcOrd="4" destOrd="0" parTransId="{8D41EE72-AFD5-49B5-9F89-F8BF8CA1FFCA}" sibTransId="{30CFCA2A-110F-47C3-AC54-5D4700A82C84}"/>
    <dgm:cxn modelId="{99F4ADF5-E874-4077-85B0-0DBAC9F888C7}" srcId="{FF5F0A9A-FC5B-4843-8659-170DCD609D1C}" destId="{B0097FE9-CB21-43E2-8FF3-1BC4D653F7A1}" srcOrd="1" destOrd="0" parTransId="{0B794189-A4A3-4108-B338-D32BF459B937}" sibTransId="{CBB86645-F0D8-4612-862F-998360631C3F}"/>
    <dgm:cxn modelId="{2F1F3868-E64F-4705-9007-066624933F3C}" srcId="{6F95FB74-0DAE-4407-AFEC-62CF8BEF1DB0}" destId="{2FD20927-2BE3-43A6-95B7-25F3577A92EA}" srcOrd="0" destOrd="0" parTransId="{9C49FFD0-9CFC-4F56-B72E-D822AB38BB70}" sibTransId="{199F0017-E59E-4904-AE6A-0044797879DA}"/>
    <dgm:cxn modelId="{80FCEEDC-05B5-4246-87AA-C2357D6AEF92}" srcId="{59B30800-334E-4FE5-96B5-BE5346CDE967}" destId="{9F61A967-1720-47CF-BE71-25A24ACC8684}" srcOrd="0" destOrd="0" parTransId="{6138C9C6-04B9-4863-8202-36CF58F409F5}" sibTransId="{5DB3F123-CE3E-47E8-B6E5-49390445F485}"/>
    <dgm:cxn modelId="{FB4D4FB9-9B9D-46F1-A935-B1B50D1C9810}" srcId="{59B30800-334E-4FE5-96B5-BE5346CDE967}" destId="{94C28E0D-220C-449F-B838-8924B8AE7EA5}" srcOrd="2" destOrd="0" parTransId="{5CE1F55F-702F-4E91-B31D-5BDF55884149}" sibTransId="{BA58A79E-6B60-4FC6-8D38-1FE50C4F4252}"/>
    <dgm:cxn modelId="{B02CE858-C460-4AD1-B20C-194FBA758584}" srcId="{FF5F0A9A-FC5B-4843-8659-170DCD609D1C}" destId="{6827394C-2D77-4CCC-A6A1-A150C708107C}" srcOrd="3" destOrd="0" parTransId="{099BCDDF-83E1-44BD-878B-F7A9D0E7E20D}" sibTransId="{DFBAC9AA-94F8-43EB-8C02-FBB0E674C541}"/>
    <dgm:cxn modelId="{03F5E97D-6346-41A5-A321-6F07184853A9}" type="presOf" srcId="{E14FD2D4-D67C-4E74-8F75-F9D60BCD096B}" destId="{C72863AB-45AB-40FF-BE18-351C168A94E2}" srcOrd="0" destOrd="0" presId="urn:microsoft.com/office/officeart/2005/8/layout/target3"/>
    <dgm:cxn modelId="{23480163-EF35-4222-8281-1A22D8BE8DFC}" type="presOf" srcId="{6F95FB74-0DAE-4407-AFEC-62CF8BEF1DB0}" destId="{C71F354A-3118-44FE-8931-320A43542AC0}" srcOrd="0" destOrd="0" presId="urn:microsoft.com/office/officeart/2005/8/layout/target3"/>
    <dgm:cxn modelId="{AF0BF64B-F5E6-4DC4-9A87-1599D0E45914}" type="presParOf" srcId="{2916AAEE-2603-4974-AC31-984757B2BC11}" destId="{8CCF80E4-F7B2-4892-A1CB-8F01EFAC11EE}" srcOrd="0" destOrd="0" presId="urn:microsoft.com/office/officeart/2005/8/layout/target3"/>
    <dgm:cxn modelId="{3DCC1D95-7D65-4807-91FE-246AFFADB384}" type="presParOf" srcId="{2916AAEE-2603-4974-AC31-984757B2BC11}" destId="{9AD358A5-4FFA-40E0-82FE-D2B84FC3095F}" srcOrd="1" destOrd="0" presId="urn:microsoft.com/office/officeart/2005/8/layout/target3"/>
    <dgm:cxn modelId="{932EC182-D266-4F52-8B42-1300C0D4F859}" type="presParOf" srcId="{2916AAEE-2603-4974-AC31-984757B2BC11}" destId="{541A47A6-A379-42E0-AF49-9A2068E65629}" srcOrd="2" destOrd="0" presId="urn:microsoft.com/office/officeart/2005/8/layout/target3"/>
    <dgm:cxn modelId="{F7D2A527-8FC6-4E55-9BD6-6BE6CED4FEAF}" type="presParOf" srcId="{2916AAEE-2603-4974-AC31-984757B2BC11}" destId="{B9AEC942-1F23-48C8-A91B-51DBDC048165}" srcOrd="3" destOrd="0" presId="urn:microsoft.com/office/officeart/2005/8/layout/target3"/>
    <dgm:cxn modelId="{001EE9E3-7B50-441E-B1B9-E12231313C47}" type="presParOf" srcId="{2916AAEE-2603-4974-AC31-984757B2BC11}" destId="{5782DD61-E988-43AE-84EF-26AB88CD6553}" srcOrd="4" destOrd="0" presId="urn:microsoft.com/office/officeart/2005/8/layout/target3"/>
    <dgm:cxn modelId="{84600A68-4DB2-435F-A95E-2AB3E6E92C13}" type="presParOf" srcId="{2916AAEE-2603-4974-AC31-984757B2BC11}" destId="{98DF8982-261A-4F7E-A072-82CD206EA9A5}" srcOrd="5" destOrd="0" presId="urn:microsoft.com/office/officeart/2005/8/layout/target3"/>
    <dgm:cxn modelId="{1904F3BD-430F-4CCD-BE00-1F40DC0F8F4C}" type="presParOf" srcId="{2916AAEE-2603-4974-AC31-984757B2BC11}" destId="{C5F03BE0-51A2-451C-B94B-3D49F3014B02}" srcOrd="6" destOrd="0" presId="urn:microsoft.com/office/officeart/2005/8/layout/target3"/>
    <dgm:cxn modelId="{8C25241A-2415-475B-9F0B-A3C4E7C555FD}" type="presParOf" srcId="{2916AAEE-2603-4974-AC31-984757B2BC11}" destId="{7F3A6AD6-9DA1-4638-8F06-1484B8853B43}" srcOrd="7" destOrd="0" presId="urn:microsoft.com/office/officeart/2005/8/layout/target3"/>
    <dgm:cxn modelId="{BEF78C68-6CE1-480C-B2F7-9DC4389EB038}" type="presParOf" srcId="{2916AAEE-2603-4974-AC31-984757B2BC11}" destId="{C71F354A-3118-44FE-8931-320A43542AC0}" srcOrd="8" destOrd="0" presId="urn:microsoft.com/office/officeart/2005/8/layout/target3"/>
    <dgm:cxn modelId="{FB92C6EC-F155-4559-AE83-FEB47983DC15}" type="presParOf" srcId="{2916AAEE-2603-4974-AC31-984757B2BC11}" destId="{112535B2-4BD6-45B3-A32E-EE0CC346439B}" srcOrd="9" destOrd="0" presId="urn:microsoft.com/office/officeart/2005/8/layout/target3"/>
    <dgm:cxn modelId="{988EB5BF-3634-4DCF-AB13-DFE119BFB74B}" type="presParOf" srcId="{2916AAEE-2603-4974-AC31-984757B2BC11}" destId="{70566A81-A0C6-48F8-B636-954FF1ED8349}" srcOrd="10" destOrd="0" presId="urn:microsoft.com/office/officeart/2005/8/layout/target3"/>
    <dgm:cxn modelId="{F3531946-4BFA-4770-9201-C63554D445DE}" type="presParOf" srcId="{2916AAEE-2603-4974-AC31-984757B2BC11}" destId="{1A11E1AD-43CF-4837-AEE7-619C8069FE11}" srcOrd="11" destOrd="0" presId="urn:microsoft.com/office/officeart/2005/8/layout/target3"/>
    <dgm:cxn modelId="{A12107FB-52BF-4A21-9BE6-191F21CBCB97}" type="presParOf" srcId="{2916AAEE-2603-4974-AC31-984757B2BC11}" destId="{C72863AB-45AB-40FF-BE18-351C168A94E2}" srcOrd="12" destOrd="0" presId="urn:microsoft.com/office/officeart/2005/8/layout/target3"/>
    <dgm:cxn modelId="{1FDF8CE0-00D7-46CB-8ACC-2C7BA1EA82AB}" type="presParOf" srcId="{2916AAEE-2603-4974-AC31-984757B2BC11}" destId="{8456D325-A295-495F-9121-73D08C117A4D}" srcOrd="13" destOrd="0" presId="urn:microsoft.com/office/officeart/2005/8/layout/target3"/>
    <dgm:cxn modelId="{4835E9A6-96FE-4E18-A82E-C2EAC4A72B53}" type="presParOf" srcId="{2916AAEE-2603-4974-AC31-984757B2BC11}" destId="{168BA169-6D18-4F44-86F8-E11459871BAF}" srcOrd="14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E280D-3D36-4AA7-BBCB-0BDCD924A9CF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BFF12-E995-41C2-89E3-5F5C825CC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6600-9C3E-4BA6-AC27-861D8172FCB2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05C-36CE-4861-AC06-5069E9EF4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6600-9C3E-4BA6-AC27-861D8172FCB2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05C-36CE-4861-AC06-5069E9EF4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6600-9C3E-4BA6-AC27-861D8172FCB2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05C-36CE-4861-AC06-5069E9EF4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6600-9C3E-4BA6-AC27-861D8172FCB2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05C-36CE-4861-AC06-5069E9EF4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6600-9C3E-4BA6-AC27-861D8172FCB2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05C-36CE-4861-AC06-5069E9EF4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6600-9C3E-4BA6-AC27-861D8172FCB2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05C-36CE-4861-AC06-5069E9EF4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6600-9C3E-4BA6-AC27-861D8172FCB2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05C-36CE-4861-AC06-5069E9EF4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6600-9C3E-4BA6-AC27-861D8172FCB2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05C-36CE-4861-AC06-5069E9EF4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6600-9C3E-4BA6-AC27-861D8172FCB2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05C-36CE-4861-AC06-5069E9EF4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6600-9C3E-4BA6-AC27-861D8172FCB2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05C-36CE-4861-AC06-5069E9EF4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6600-9C3E-4BA6-AC27-861D8172FCB2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05C-36CE-4861-AC06-5069E9EF4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6600-9C3E-4BA6-AC27-861D8172FCB2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9905C-36CE-4861-AC06-5069E9EF4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8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1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2.pn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643042" y="285728"/>
            <a:ext cx="6858049" cy="8572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rgbClr val="002060"/>
                </a:solidFill>
                <a:latin typeface="Garamond" pitchFamily="18" charset="0"/>
                <a:ea typeface="Lobster"/>
                <a:cs typeface="Lobster"/>
                <a:sym typeface="Lobster"/>
              </a:rPr>
              <a:t>МБОУ “Лицей </a:t>
            </a:r>
            <a:r>
              <a:rPr lang="ru" sz="3600" b="1" dirty="0" smtClean="0">
                <a:solidFill>
                  <a:srgbClr val="002060"/>
                </a:solidFill>
                <a:latin typeface="Garamond" pitchFamily="18" charset="0"/>
                <a:ea typeface="Lobster"/>
                <a:cs typeface="Lobster"/>
                <a:sym typeface="Lobster"/>
              </a:rPr>
              <a:t>№ 52</a:t>
            </a:r>
            <a:r>
              <a:rPr lang="ru" sz="3600" b="1" dirty="0">
                <a:solidFill>
                  <a:srgbClr val="002060"/>
                </a:solidFill>
                <a:latin typeface="Garamond" pitchFamily="18" charset="0"/>
                <a:ea typeface="Lobster"/>
                <a:cs typeface="Lobster"/>
                <a:sym typeface="Lobster"/>
              </a:rPr>
              <a:t>” </a:t>
            </a:r>
            <a:r>
              <a:rPr lang="ru" sz="3600" b="1" dirty="0" smtClean="0">
                <a:solidFill>
                  <a:srgbClr val="002060"/>
                </a:solidFill>
                <a:latin typeface="Garamond" pitchFamily="18" charset="0"/>
                <a:ea typeface="Lobster"/>
                <a:cs typeface="Lobster"/>
                <a:sym typeface="Lobster"/>
              </a:rPr>
              <a:t>г. Рязани</a:t>
            </a:r>
            <a:endParaRPr sz="3600" b="1" dirty="0">
              <a:solidFill>
                <a:srgbClr val="002060"/>
              </a:solidFill>
              <a:latin typeface="Garamond" pitchFamily="18" charset="0"/>
              <a:ea typeface="Lobster"/>
              <a:cs typeface="Lobster"/>
              <a:sym typeface="Lobster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34" y="285728"/>
            <a:ext cx="1143007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s://schoolup.ru/uploads/1034/85884/v37g8RX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857364"/>
            <a:ext cx="591342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Предметное  направление: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содержание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28125" t="55208" r="15624" b="30208"/>
          <a:stretch>
            <a:fillRect/>
          </a:stretch>
        </p:blipFill>
        <p:spPr bwMode="auto">
          <a:xfrm>
            <a:off x="142844" y="2071678"/>
            <a:ext cx="783777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l="17187" t="29167" r="40039" b="10416"/>
          <a:stretch>
            <a:fillRect/>
          </a:stretch>
        </p:blipFill>
        <p:spPr bwMode="auto">
          <a:xfrm>
            <a:off x="4000496" y="3286124"/>
            <a:ext cx="4143404" cy="329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 descr="https://cdn1.ozone.ru/s3/multimedia-5/6020019641.jpg"/>
          <p:cNvPicPr>
            <a:picLocks noChangeAspect="1" noChangeArrowheads="1"/>
          </p:cNvPicPr>
          <p:nvPr/>
        </p:nvPicPr>
        <p:blipFill>
          <a:blip r:embed="rId5" cstate="print"/>
          <a:srcRect l="3714"/>
          <a:stretch>
            <a:fillRect/>
          </a:stretch>
        </p:blipFill>
        <p:spPr bwMode="auto">
          <a:xfrm>
            <a:off x="2071670" y="3786190"/>
            <a:ext cx="1484349" cy="200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http://moy-school5.ucoz.ru/novosti/20200716/ege-po-anglijskomu.jpg"/>
          <p:cNvPicPr>
            <a:picLocks noChangeAspect="1" noChangeArrowheads="1"/>
          </p:cNvPicPr>
          <p:nvPr/>
        </p:nvPicPr>
        <p:blipFill>
          <a:blip r:embed="rId6"/>
          <a:srcRect l="11707" r="18051"/>
          <a:stretch>
            <a:fillRect/>
          </a:stretch>
        </p:blipFill>
        <p:spPr bwMode="auto">
          <a:xfrm>
            <a:off x="7715272" y="1928802"/>
            <a:ext cx="1285884" cy="1143008"/>
          </a:xfrm>
          <a:prstGeom prst="rect">
            <a:avLst/>
          </a:prstGeom>
          <a:noFill/>
        </p:spPr>
      </p:pic>
      <p:sp>
        <p:nvSpPr>
          <p:cNvPr id="9" name="Полилиния 8"/>
          <p:cNvSpPr/>
          <p:nvPr/>
        </p:nvSpPr>
        <p:spPr>
          <a:xfrm>
            <a:off x="4125686" y="4702629"/>
            <a:ext cx="206828" cy="217111"/>
          </a:xfrm>
          <a:custGeom>
            <a:avLst/>
            <a:gdLst>
              <a:gd name="connsiteX0" fmla="*/ 0 w 206828"/>
              <a:gd name="connsiteY0" fmla="*/ 32657 h 217111"/>
              <a:gd name="connsiteX1" fmla="*/ 21771 w 206828"/>
              <a:gd name="connsiteY1" fmla="*/ 65314 h 217111"/>
              <a:gd name="connsiteX2" fmla="*/ 65314 w 206828"/>
              <a:gd name="connsiteY2" fmla="*/ 152400 h 217111"/>
              <a:gd name="connsiteX3" fmla="*/ 108857 w 206828"/>
              <a:gd name="connsiteY3" fmla="*/ 163285 h 217111"/>
              <a:gd name="connsiteX4" fmla="*/ 130628 w 206828"/>
              <a:gd name="connsiteY4" fmla="*/ 97971 h 217111"/>
              <a:gd name="connsiteX5" fmla="*/ 141514 w 206828"/>
              <a:gd name="connsiteY5" fmla="*/ 65314 h 217111"/>
              <a:gd name="connsiteX6" fmla="*/ 163285 w 206828"/>
              <a:gd name="connsiteY6" fmla="*/ 43542 h 217111"/>
              <a:gd name="connsiteX7" fmla="*/ 174171 w 206828"/>
              <a:gd name="connsiteY7" fmla="*/ 10885 h 217111"/>
              <a:gd name="connsiteX8" fmla="*/ 206828 w 206828"/>
              <a:gd name="connsiteY8" fmla="*/ 0 h 21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828" h="217111">
                <a:moveTo>
                  <a:pt x="0" y="32657"/>
                </a:moveTo>
                <a:cubicBezTo>
                  <a:pt x="7257" y="43543"/>
                  <a:pt x="16458" y="53359"/>
                  <a:pt x="21771" y="65314"/>
                </a:cubicBezTo>
                <a:cubicBezTo>
                  <a:pt x="61798" y="155375"/>
                  <a:pt x="20603" y="107687"/>
                  <a:pt x="65314" y="152400"/>
                </a:cubicBezTo>
                <a:cubicBezTo>
                  <a:pt x="72827" y="174938"/>
                  <a:pt x="75216" y="217111"/>
                  <a:pt x="108857" y="163285"/>
                </a:cubicBezTo>
                <a:cubicBezTo>
                  <a:pt x="121020" y="143824"/>
                  <a:pt x="123371" y="119742"/>
                  <a:pt x="130628" y="97971"/>
                </a:cubicBezTo>
                <a:cubicBezTo>
                  <a:pt x="134257" y="87085"/>
                  <a:pt x="133400" y="73428"/>
                  <a:pt x="141514" y="65314"/>
                </a:cubicBezTo>
                <a:lnTo>
                  <a:pt x="163285" y="43542"/>
                </a:lnTo>
                <a:cubicBezTo>
                  <a:pt x="166914" y="32656"/>
                  <a:pt x="166057" y="18999"/>
                  <a:pt x="174171" y="10885"/>
                </a:cubicBezTo>
                <a:cubicBezTo>
                  <a:pt x="182285" y="2771"/>
                  <a:pt x="206828" y="0"/>
                  <a:pt x="206828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Предметное  направление: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содержание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 l="28125" t="62500" r="17382" b="19791"/>
          <a:stretch>
            <a:fillRect/>
          </a:stretch>
        </p:blipFill>
        <p:spPr bwMode="auto">
          <a:xfrm>
            <a:off x="142844" y="2071678"/>
            <a:ext cx="70345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moy-school5.ucoz.ru/novosti/20200716/ege-po-anglijskom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000240"/>
            <a:ext cx="1830653" cy="1143008"/>
          </a:xfrm>
          <a:prstGeom prst="rect">
            <a:avLst/>
          </a:prstGeom>
          <a:noFill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/>
          <a:srcRect l="24023" t="17708" r="47852" b="25000"/>
          <a:stretch>
            <a:fillRect/>
          </a:stretch>
        </p:blipFill>
        <p:spPr bwMode="auto">
          <a:xfrm>
            <a:off x="4429124" y="3071810"/>
            <a:ext cx="3143272" cy="36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https://uchebnik.mos.ru/system_2/attachments/files/000/071/952/original/9689.jpg"/>
          <p:cNvPicPr>
            <a:picLocks noChangeAspect="1" noChangeArrowheads="1"/>
          </p:cNvPicPr>
          <p:nvPr/>
        </p:nvPicPr>
        <p:blipFill>
          <a:blip r:embed="rId6" cstate="print"/>
          <a:srcRect l="3188"/>
          <a:stretch>
            <a:fillRect/>
          </a:stretch>
        </p:blipFill>
        <p:spPr bwMode="auto">
          <a:xfrm>
            <a:off x="2285984" y="3857628"/>
            <a:ext cx="1643074" cy="220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олилиния 8"/>
          <p:cNvSpPr/>
          <p:nvPr/>
        </p:nvSpPr>
        <p:spPr>
          <a:xfrm>
            <a:off x="4357686" y="5715016"/>
            <a:ext cx="206828" cy="217111"/>
          </a:xfrm>
          <a:custGeom>
            <a:avLst/>
            <a:gdLst>
              <a:gd name="connsiteX0" fmla="*/ 0 w 206828"/>
              <a:gd name="connsiteY0" fmla="*/ 32657 h 217111"/>
              <a:gd name="connsiteX1" fmla="*/ 21771 w 206828"/>
              <a:gd name="connsiteY1" fmla="*/ 65314 h 217111"/>
              <a:gd name="connsiteX2" fmla="*/ 65314 w 206828"/>
              <a:gd name="connsiteY2" fmla="*/ 152400 h 217111"/>
              <a:gd name="connsiteX3" fmla="*/ 108857 w 206828"/>
              <a:gd name="connsiteY3" fmla="*/ 163285 h 217111"/>
              <a:gd name="connsiteX4" fmla="*/ 130628 w 206828"/>
              <a:gd name="connsiteY4" fmla="*/ 97971 h 217111"/>
              <a:gd name="connsiteX5" fmla="*/ 141514 w 206828"/>
              <a:gd name="connsiteY5" fmla="*/ 65314 h 217111"/>
              <a:gd name="connsiteX6" fmla="*/ 163285 w 206828"/>
              <a:gd name="connsiteY6" fmla="*/ 43542 h 217111"/>
              <a:gd name="connsiteX7" fmla="*/ 174171 w 206828"/>
              <a:gd name="connsiteY7" fmla="*/ 10885 h 217111"/>
              <a:gd name="connsiteX8" fmla="*/ 206828 w 206828"/>
              <a:gd name="connsiteY8" fmla="*/ 0 h 21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828" h="217111">
                <a:moveTo>
                  <a:pt x="0" y="32657"/>
                </a:moveTo>
                <a:cubicBezTo>
                  <a:pt x="7257" y="43543"/>
                  <a:pt x="16458" y="53359"/>
                  <a:pt x="21771" y="65314"/>
                </a:cubicBezTo>
                <a:cubicBezTo>
                  <a:pt x="61798" y="155375"/>
                  <a:pt x="20603" y="107687"/>
                  <a:pt x="65314" y="152400"/>
                </a:cubicBezTo>
                <a:cubicBezTo>
                  <a:pt x="72827" y="174938"/>
                  <a:pt x="75216" y="217111"/>
                  <a:pt x="108857" y="163285"/>
                </a:cubicBezTo>
                <a:cubicBezTo>
                  <a:pt x="121020" y="143824"/>
                  <a:pt x="123371" y="119742"/>
                  <a:pt x="130628" y="97971"/>
                </a:cubicBezTo>
                <a:cubicBezTo>
                  <a:pt x="134257" y="87085"/>
                  <a:pt x="133400" y="73428"/>
                  <a:pt x="141514" y="65314"/>
                </a:cubicBezTo>
                <a:lnTo>
                  <a:pt x="163285" y="43542"/>
                </a:lnTo>
                <a:cubicBezTo>
                  <a:pt x="166914" y="32656"/>
                  <a:pt x="166057" y="18999"/>
                  <a:pt x="174171" y="10885"/>
                </a:cubicBezTo>
                <a:cubicBezTo>
                  <a:pt x="182285" y="2771"/>
                  <a:pt x="206828" y="0"/>
                  <a:pt x="206828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Предметное  направление: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содержание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/>
          <a:srcRect l="28125" t="48958" r="17968" b="35417"/>
          <a:stretch>
            <a:fillRect/>
          </a:stretch>
        </p:blipFill>
        <p:spPr bwMode="auto">
          <a:xfrm>
            <a:off x="214282" y="2214554"/>
            <a:ext cx="657229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/>
          <a:srcRect l="18359" t="14583" r="37695" b="11458"/>
          <a:stretch>
            <a:fillRect/>
          </a:stretch>
        </p:blipFill>
        <p:spPr bwMode="auto">
          <a:xfrm>
            <a:off x="4000496" y="3143248"/>
            <a:ext cx="3701696" cy="35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 descr="https://wcbook.ru/data/book/1012/10122965.jpg"/>
          <p:cNvPicPr>
            <a:picLocks noChangeAspect="1" noChangeArrowheads="1"/>
          </p:cNvPicPr>
          <p:nvPr/>
        </p:nvPicPr>
        <p:blipFill>
          <a:blip r:embed="rId5" cstate="print"/>
          <a:srcRect l="4167"/>
          <a:stretch>
            <a:fillRect/>
          </a:stretch>
        </p:blipFill>
        <p:spPr bwMode="auto">
          <a:xfrm>
            <a:off x="2000232" y="3786190"/>
            <a:ext cx="1643074" cy="222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4" name="Picture 4" descr="http://moy-school5.ucoz.ru/novosti/20200716/ege-po-anglijskom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000240"/>
            <a:ext cx="1830653" cy="1143008"/>
          </a:xfrm>
          <a:prstGeom prst="rect">
            <a:avLst/>
          </a:prstGeom>
          <a:noFill/>
        </p:spPr>
      </p:pic>
      <p:sp>
        <p:nvSpPr>
          <p:cNvPr id="9" name="Полилиния 8"/>
          <p:cNvSpPr/>
          <p:nvPr/>
        </p:nvSpPr>
        <p:spPr>
          <a:xfrm>
            <a:off x="3857620" y="5000636"/>
            <a:ext cx="206828" cy="217111"/>
          </a:xfrm>
          <a:custGeom>
            <a:avLst/>
            <a:gdLst>
              <a:gd name="connsiteX0" fmla="*/ 0 w 206828"/>
              <a:gd name="connsiteY0" fmla="*/ 32657 h 217111"/>
              <a:gd name="connsiteX1" fmla="*/ 21771 w 206828"/>
              <a:gd name="connsiteY1" fmla="*/ 65314 h 217111"/>
              <a:gd name="connsiteX2" fmla="*/ 65314 w 206828"/>
              <a:gd name="connsiteY2" fmla="*/ 152400 h 217111"/>
              <a:gd name="connsiteX3" fmla="*/ 108857 w 206828"/>
              <a:gd name="connsiteY3" fmla="*/ 163285 h 217111"/>
              <a:gd name="connsiteX4" fmla="*/ 130628 w 206828"/>
              <a:gd name="connsiteY4" fmla="*/ 97971 h 217111"/>
              <a:gd name="connsiteX5" fmla="*/ 141514 w 206828"/>
              <a:gd name="connsiteY5" fmla="*/ 65314 h 217111"/>
              <a:gd name="connsiteX6" fmla="*/ 163285 w 206828"/>
              <a:gd name="connsiteY6" fmla="*/ 43542 h 217111"/>
              <a:gd name="connsiteX7" fmla="*/ 174171 w 206828"/>
              <a:gd name="connsiteY7" fmla="*/ 10885 h 217111"/>
              <a:gd name="connsiteX8" fmla="*/ 206828 w 206828"/>
              <a:gd name="connsiteY8" fmla="*/ 0 h 21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828" h="217111">
                <a:moveTo>
                  <a:pt x="0" y="32657"/>
                </a:moveTo>
                <a:cubicBezTo>
                  <a:pt x="7257" y="43543"/>
                  <a:pt x="16458" y="53359"/>
                  <a:pt x="21771" y="65314"/>
                </a:cubicBezTo>
                <a:cubicBezTo>
                  <a:pt x="61798" y="155375"/>
                  <a:pt x="20603" y="107687"/>
                  <a:pt x="65314" y="152400"/>
                </a:cubicBezTo>
                <a:cubicBezTo>
                  <a:pt x="72827" y="174938"/>
                  <a:pt x="75216" y="217111"/>
                  <a:pt x="108857" y="163285"/>
                </a:cubicBezTo>
                <a:cubicBezTo>
                  <a:pt x="121020" y="143824"/>
                  <a:pt x="123371" y="119742"/>
                  <a:pt x="130628" y="97971"/>
                </a:cubicBezTo>
                <a:cubicBezTo>
                  <a:pt x="134257" y="87085"/>
                  <a:pt x="133400" y="73428"/>
                  <a:pt x="141514" y="65314"/>
                </a:cubicBezTo>
                <a:lnTo>
                  <a:pt x="163285" y="43542"/>
                </a:lnTo>
                <a:cubicBezTo>
                  <a:pt x="166914" y="32656"/>
                  <a:pt x="166057" y="18999"/>
                  <a:pt x="174171" y="10885"/>
                </a:cubicBezTo>
                <a:cubicBezTo>
                  <a:pt x="182285" y="2771"/>
                  <a:pt x="206828" y="0"/>
                  <a:pt x="206828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Предметное направление: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содержание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(9 классы)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s://cdn.eksmo.ru/v2/VEN000000000436383/COVER/cov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2286016" cy="2971977"/>
          </a:xfrm>
          <a:prstGeom prst="rect">
            <a:avLst/>
          </a:prstGeom>
          <a:noFill/>
        </p:spPr>
      </p:pic>
      <p:pic>
        <p:nvPicPr>
          <p:cNvPr id="44036" name="Picture 4" descr="https://ozon-st.cdn.ngenix.net/multimedia/1024003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428868"/>
            <a:ext cx="2286016" cy="2971975"/>
          </a:xfrm>
          <a:prstGeom prst="rect">
            <a:avLst/>
          </a:prstGeom>
          <a:noFill/>
        </p:spPr>
      </p:pic>
      <p:pic>
        <p:nvPicPr>
          <p:cNvPr id="44038" name="Picture 6" descr="https://forkidsandmum.ru/pictures/1024391296.jpg"/>
          <p:cNvPicPr>
            <a:picLocks noChangeAspect="1" noChangeArrowheads="1"/>
          </p:cNvPicPr>
          <p:nvPr/>
        </p:nvPicPr>
        <p:blipFill>
          <a:blip r:embed="rId5" cstate="print"/>
          <a:srcRect l="2310"/>
          <a:stretch>
            <a:fillRect/>
          </a:stretch>
        </p:blipFill>
        <p:spPr bwMode="auto">
          <a:xfrm>
            <a:off x="6429388" y="2428868"/>
            <a:ext cx="2214578" cy="296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8578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Предметное направление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428736"/>
          <a:ext cx="828680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Предметное направление: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содержание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(10-11 классы)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https://i.pinimg.com/736x/ab/1a/d9/ab1ad98855690962bea41be1254b69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1993724" cy="3071835"/>
          </a:xfrm>
          <a:prstGeom prst="rect">
            <a:avLst/>
          </a:prstGeom>
          <a:noFill/>
        </p:spPr>
      </p:pic>
      <p:pic>
        <p:nvPicPr>
          <p:cNvPr id="41988" name="Picture 4" descr="https://static.my-shop.ru/product/3/396/39540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3314"/>
            <a:ext cx="2233588" cy="2953383"/>
          </a:xfrm>
          <a:prstGeom prst="rect">
            <a:avLst/>
          </a:prstGeom>
          <a:noFill/>
        </p:spPr>
      </p:pic>
      <p:pic>
        <p:nvPicPr>
          <p:cNvPr id="41990" name="Picture 6" descr="https://i.siteapi.org/59NEZklRmCW0-aSzVDNJhPfZhto=/fit-in/330x/top/46ce61a5433e004.ru.s.siteapi.org/img/lyhjr4ptqeosw0s0sokkook84wckw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357430"/>
            <a:ext cx="2327100" cy="3286148"/>
          </a:xfrm>
          <a:prstGeom prst="rect">
            <a:avLst/>
          </a:prstGeom>
          <a:noFill/>
        </p:spPr>
      </p:pic>
      <p:pic>
        <p:nvPicPr>
          <p:cNvPr id="41992" name="Picture 8" descr="https://p.calameoassets.com/150303212410-4e495af0a9b503719f0b258bb722e002/p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606880"/>
            <a:ext cx="2286016" cy="2955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Предметное направление: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содержание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(10-11 классы)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https://www.prnews.ru/upload/files/foxford-logo-black.png"/>
          <p:cNvPicPr>
            <a:picLocks noChangeAspect="1" noChangeArrowheads="1"/>
          </p:cNvPicPr>
          <p:nvPr/>
        </p:nvPicPr>
        <p:blipFill>
          <a:blip r:embed="rId3"/>
          <a:srcRect t="22914" b="22093"/>
          <a:stretch>
            <a:fillRect/>
          </a:stretch>
        </p:blipFill>
        <p:spPr bwMode="auto">
          <a:xfrm>
            <a:off x="3571868" y="5857892"/>
            <a:ext cx="2786026" cy="857256"/>
          </a:xfrm>
          <a:prstGeom prst="rect">
            <a:avLst/>
          </a:prstGeom>
          <a:noFill/>
        </p:spPr>
      </p:pic>
      <p:pic>
        <p:nvPicPr>
          <p:cNvPr id="40964" name="Picture 4" descr="https://open.irkobl.ru/upload/iblock/173/1732e871f40a4ece7f9e744c9efc7a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357430"/>
            <a:ext cx="2000264" cy="1218911"/>
          </a:xfrm>
          <a:prstGeom prst="rect">
            <a:avLst/>
          </a:prstGeom>
          <a:noFill/>
        </p:spPr>
      </p:pic>
      <p:pic>
        <p:nvPicPr>
          <p:cNvPr id="40966" name="Picture 6" descr="http://i1.ytimg.com/vi/-yIu8hwKfPE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14752"/>
            <a:ext cx="2032013" cy="1143008"/>
          </a:xfrm>
          <a:prstGeom prst="rect">
            <a:avLst/>
          </a:prstGeom>
          <a:noFill/>
        </p:spPr>
      </p:pic>
      <p:pic>
        <p:nvPicPr>
          <p:cNvPr id="40968" name="Picture 8" descr="https://articlerus.ru/wp-content/uploads/pic/ab7b4d3b0000175f8002000001fd502a0099009ed9df80200050c304c0980868c9a6054f53d43350d3201e89a347a41e81983056ff854d0683cb94efdc6/d2a699a3d470371c0a3025465b24ee4309ad288b21a4b2bddf8bb9229c284855bda69d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39952">
            <a:off x="870975" y="2398627"/>
            <a:ext cx="1854045" cy="2472060"/>
          </a:xfrm>
          <a:prstGeom prst="rect">
            <a:avLst/>
          </a:prstGeom>
          <a:noFill/>
        </p:spPr>
      </p:pic>
      <p:pic>
        <p:nvPicPr>
          <p:cNvPr id="40970" name="Picture 10" descr="https://cdn1.ozone.ru/s3/multimedia-k/60004725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22733">
            <a:off x="2888425" y="2690787"/>
            <a:ext cx="1756841" cy="2428812"/>
          </a:xfrm>
          <a:prstGeom prst="rect">
            <a:avLst/>
          </a:prstGeom>
          <a:noFill/>
        </p:spPr>
      </p:pic>
      <p:pic>
        <p:nvPicPr>
          <p:cNvPr id="40972" name="Picture 12" descr="https://ds05.infourok.ru/uploads/ex/0d5d/00096fb4-3a285e01/img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4857760"/>
            <a:ext cx="2476483" cy="1857364"/>
          </a:xfrm>
          <a:prstGeom prst="rect">
            <a:avLst/>
          </a:prstGeom>
          <a:noFill/>
        </p:spPr>
      </p:pic>
      <p:pic>
        <p:nvPicPr>
          <p:cNvPr id="40978" name="Picture 18" descr="https://book.sibverk.ru/image/trumb/500x500/13-819754.jpg"/>
          <p:cNvPicPr>
            <a:picLocks noChangeAspect="1" noChangeArrowheads="1"/>
          </p:cNvPicPr>
          <p:nvPr/>
        </p:nvPicPr>
        <p:blipFill>
          <a:blip r:embed="rId9"/>
          <a:srcRect l="15000" r="14499"/>
          <a:stretch>
            <a:fillRect/>
          </a:stretch>
        </p:blipFill>
        <p:spPr bwMode="auto">
          <a:xfrm rot="20711602">
            <a:off x="401013" y="4306817"/>
            <a:ext cx="1568061" cy="2224184"/>
          </a:xfrm>
          <a:prstGeom prst="rect">
            <a:avLst/>
          </a:prstGeom>
          <a:noFill/>
        </p:spPr>
      </p:pic>
      <p:pic>
        <p:nvPicPr>
          <p:cNvPr id="40980" name="Picture 20" descr="https://na-klass.ru/wp-content/uploads/2019/10/978-5-9966-1283-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70" y="4371902"/>
            <a:ext cx="1643074" cy="2301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285720" y="357166"/>
          <a:ext cx="842968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/>
          <p:cNvSpPr/>
          <p:nvPr/>
        </p:nvSpPr>
        <p:spPr>
          <a:xfrm>
            <a:off x="1500166" y="2714620"/>
            <a:ext cx="1357322" cy="142876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ЕГЭ по </a:t>
            </a:r>
            <a:r>
              <a:rPr lang="ru-RU" b="1" dirty="0" smtClean="0">
                <a:solidFill>
                  <a:srgbClr val="002060"/>
                </a:solidFill>
              </a:rPr>
              <a:t>математике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(профильный уровень)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3" y="2214554"/>
          <a:ext cx="7429551" cy="27860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25772"/>
                <a:gridCol w="1615120"/>
                <a:gridCol w="1702709"/>
                <a:gridCol w="1785950"/>
              </a:tblGrid>
              <a:tr h="6257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2018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2019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2020</a:t>
                      </a:r>
                      <a:endParaRPr lang="ru-RU" sz="3200" dirty="0"/>
                    </a:p>
                  </a:txBody>
                  <a:tcPr/>
                </a:tc>
              </a:tr>
              <a:tr h="108014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Средний балл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65</a:t>
                      </a:r>
                      <a:endParaRPr lang="ru-RU" sz="3200" dirty="0"/>
                    </a:p>
                  </a:txBody>
                  <a:tcPr/>
                </a:tc>
              </a:tr>
              <a:tr h="108014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Максимальный балл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88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643042" y="285728"/>
            <a:ext cx="6858049" cy="8572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rgbClr val="002060"/>
                </a:solidFill>
                <a:latin typeface="Garamond" pitchFamily="18" charset="0"/>
                <a:ea typeface="Lobster"/>
                <a:cs typeface="Lobster"/>
                <a:sym typeface="Lobster"/>
              </a:rPr>
              <a:t>МБОУ “Лицей </a:t>
            </a:r>
            <a:r>
              <a:rPr lang="ru" sz="3600" b="1" dirty="0" smtClean="0">
                <a:solidFill>
                  <a:srgbClr val="002060"/>
                </a:solidFill>
                <a:latin typeface="Garamond" pitchFamily="18" charset="0"/>
                <a:ea typeface="Lobster"/>
                <a:cs typeface="Lobster"/>
                <a:sym typeface="Lobster"/>
              </a:rPr>
              <a:t>№ 52</a:t>
            </a:r>
            <a:r>
              <a:rPr lang="ru" sz="3600" b="1" dirty="0">
                <a:solidFill>
                  <a:srgbClr val="002060"/>
                </a:solidFill>
                <a:latin typeface="Garamond" pitchFamily="18" charset="0"/>
                <a:ea typeface="Lobster"/>
                <a:cs typeface="Lobster"/>
                <a:sym typeface="Lobster"/>
              </a:rPr>
              <a:t>” </a:t>
            </a:r>
            <a:r>
              <a:rPr lang="ru" sz="3600" b="1" dirty="0" smtClean="0">
                <a:solidFill>
                  <a:srgbClr val="002060"/>
                </a:solidFill>
                <a:latin typeface="Garamond" pitchFamily="18" charset="0"/>
                <a:ea typeface="Lobster"/>
                <a:cs typeface="Lobster"/>
                <a:sym typeface="Lobster"/>
              </a:rPr>
              <a:t>г. Рязани</a:t>
            </a:r>
            <a:endParaRPr sz="3600" b="1" dirty="0">
              <a:solidFill>
                <a:srgbClr val="002060"/>
              </a:solidFill>
              <a:latin typeface="Garamond" pitchFamily="18" charset="0"/>
              <a:ea typeface="Lobster"/>
              <a:cs typeface="Lobster"/>
              <a:sym typeface="Lobster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34" y="285728"/>
            <a:ext cx="1143007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s://schoolup.ru/uploads/1034/85884/v37g8RX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857364"/>
            <a:ext cx="591342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Система подготовки к ЕГЭ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 математике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072074"/>
            <a:ext cx="6400800" cy="114300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 err="1" smtClean="0">
                <a:solidFill>
                  <a:srgbClr val="002060"/>
                </a:solidFill>
              </a:rPr>
              <a:t>Бодрова</a:t>
            </a:r>
            <a:r>
              <a:rPr lang="ru-RU" sz="2400" dirty="0" smtClean="0">
                <a:solidFill>
                  <a:srgbClr val="002060"/>
                </a:solidFill>
              </a:rPr>
              <a:t> Галина Петровна,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учитель </a:t>
            </a:r>
            <a:r>
              <a:rPr lang="ru-RU" sz="2400" dirty="0" smtClean="0">
                <a:solidFill>
                  <a:srgbClr val="002060"/>
                </a:solidFill>
              </a:rPr>
              <a:t>математики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высшей квалификационной категории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" name="Google Shape;85;p13"/>
          <p:cNvSpPr txBox="1">
            <a:spLocks/>
          </p:cNvSpPr>
          <p:nvPr/>
        </p:nvSpPr>
        <p:spPr>
          <a:xfrm>
            <a:off x="1714480" y="285728"/>
            <a:ext cx="6858049" cy="8572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596" y="285728"/>
            <a:ext cx="1143007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s://static.mk.ru/upload/entities/2019/01/17/articles/facebookPicture/00/d8/7e/96/fa6aa765527f802099c5e79a4107c1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929617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1357290" y="1071546"/>
          <a:ext cx="678661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80" name="Picture 8" descr="https://sun9-34.userapi.com/JhFEh7XjX7zZCkPoOf4QMH6ZVj6JYGC2hvNsjg/mJIpUTeoUz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143248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1000100" y="1142984"/>
          <a:ext cx="742955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28794" y="3571876"/>
            <a:ext cx="53762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НАПРАВЛЕНИЯ ПОДГОТОВКИ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Предметное направление: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педагогические кадры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76" name="Picture 12" descr="https://www.list-org.com/image/www/site_2290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2250297" cy="1928826"/>
          </a:xfrm>
          <a:prstGeom prst="rect">
            <a:avLst/>
          </a:prstGeom>
          <a:noFill/>
        </p:spPr>
      </p:pic>
      <p:pic>
        <p:nvPicPr>
          <p:cNvPr id="11278" name="Picture 14" descr="http://illinkashkola.ucoz.ru/ri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00306"/>
            <a:ext cx="5834458" cy="1285884"/>
          </a:xfrm>
          <a:prstGeom prst="rect">
            <a:avLst/>
          </a:prstGeom>
          <a:noFill/>
        </p:spPr>
      </p:pic>
      <p:pic>
        <p:nvPicPr>
          <p:cNvPr id="11282" name="Picture 18" descr="https://i.ytimg.com/vi/4MCxX7crwf4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929330"/>
            <a:ext cx="1397010" cy="785818"/>
          </a:xfrm>
          <a:prstGeom prst="rect">
            <a:avLst/>
          </a:prstGeom>
          <a:noFill/>
        </p:spPr>
      </p:pic>
      <p:pic>
        <p:nvPicPr>
          <p:cNvPr id="11284" name="Picture 20" descr="https://4.bp.blogspot.com/-kXGDTrb2bbI/W30BBuwo1eI/AAAAAAAABUA/kHphRaWZm2Usaz_oLvb-VjBVfsG2t0rNQCPcBGAYYCw/w1200-h630-p-k-no-nu/Rossijskij_uchebn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857760"/>
            <a:ext cx="2020675" cy="1060854"/>
          </a:xfrm>
          <a:prstGeom prst="rect">
            <a:avLst/>
          </a:prstGeom>
          <a:noFill/>
        </p:spPr>
      </p:pic>
      <p:pic>
        <p:nvPicPr>
          <p:cNvPr id="11286" name="Picture 22" descr="http://www.kamchatkairo.ru/images/1septemb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4857760"/>
            <a:ext cx="1713892" cy="714380"/>
          </a:xfrm>
          <a:prstGeom prst="rect">
            <a:avLst/>
          </a:prstGeom>
          <a:noFill/>
        </p:spPr>
      </p:pic>
      <p:pic>
        <p:nvPicPr>
          <p:cNvPr id="11288" name="Picture 24" descr="https://avatars.mds.yandex.net/get-mpic/1937077/img_id953602670868391247.jpeg/or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5786454"/>
            <a:ext cx="1671218" cy="785818"/>
          </a:xfrm>
          <a:prstGeom prst="rect">
            <a:avLst/>
          </a:prstGeom>
          <a:noFill/>
        </p:spPr>
      </p:pic>
      <p:pic>
        <p:nvPicPr>
          <p:cNvPr id="11290" name="Picture 26" descr="https://www.prnews.ru/upload/files/foxford-logo-black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4572008"/>
            <a:ext cx="2170499" cy="1214446"/>
          </a:xfrm>
          <a:prstGeom prst="rect">
            <a:avLst/>
          </a:prstGeom>
          <a:noFill/>
        </p:spPr>
      </p:pic>
      <p:pic>
        <p:nvPicPr>
          <p:cNvPr id="11292" name="Picture 28" descr="http://physolimp.toipkro.ru/wp-content/uploads/2019/03/legion.jpg"/>
          <p:cNvPicPr>
            <a:picLocks noChangeAspect="1" noChangeArrowheads="1"/>
          </p:cNvPicPr>
          <p:nvPr/>
        </p:nvPicPr>
        <p:blipFill>
          <a:blip r:embed="rId10" cstate="print"/>
          <a:srcRect t="28833" b="27833"/>
          <a:stretch>
            <a:fillRect/>
          </a:stretch>
        </p:blipFill>
        <p:spPr bwMode="auto">
          <a:xfrm>
            <a:off x="1714480" y="6000768"/>
            <a:ext cx="1344591" cy="582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8662" y="1285860"/>
            <a:ext cx="73581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i="1" dirty="0" smtClean="0">
                <a:solidFill>
                  <a:srgbClr val="002060"/>
                </a:solidFill>
              </a:rPr>
              <a:t>Правильно мыслить более ценно, чем многое знать</a:t>
            </a:r>
            <a:r>
              <a:rPr lang="ru-RU" sz="3600" i="1" dirty="0" smtClean="0">
                <a:solidFill>
                  <a:srgbClr val="002060"/>
                </a:solidFill>
              </a:rPr>
              <a:t>.</a:t>
            </a:r>
          </a:p>
          <a:p>
            <a:pPr algn="r"/>
            <a:endParaRPr lang="ru-RU" sz="3600" i="1" dirty="0" smtClean="0">
              <a:solidFill>
                <a:srgbClr val="002060"/>
              </a:solidFill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Джон Локк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4342" name="Picture 6" descr="https://thumbs.dreamstime.com/b/%D1%81%D1%82%D0%BE%D0%B3-%D0%BA%D0%BD%D0%B8%D0%B3-2830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3214710" cy="44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Предметное направление: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содержание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(1-4 классы)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s://licey-kniga.ru/image/cache/catalog/test47/1005552601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3857652" cy="3857652"/>
          </a:xfrm>
          <a:prstGeom prst="rect">
            <a:avLst/>
          </a:prstGeom>
          <a:noFill/>
        </p:spPr>
      </p:pic>
      <p:pic>
        <p:nvPicPr>
          <p:cNvPr id="11274" name="Picture 10" descr="https://knigamir.com/upload/iblock/15c/15c6752671aeea5f6d2476a7ab180b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00306"/>
            <a:ext cx="3521179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214282" y="142852"/>
            <a:ext cx="4786379" cy="500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bster"/>
                <a:cs typeface="Lobster"/>
                <a:sym typeface="Lobster"/>
              </a:rPr>
              <a:t>МБОУ “Лицей № 52” г. Рязани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obster"/>
              <a:cs typeface="Lobster"/>
              <a:sym typeface="Lobster"/>
            </a:endParaRPr>
          </a:p>
        </p:txBody>
      </p:sp>
      <p:pic>
        <p:nvPicPr>
          <p:cNvPr id="5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282" y="142852"/>
            <a:ext cx="57150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Предметное направление: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содержание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(5-8 классы)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https://i.pinimg.com/originals/64/99/3a/64993a342f2688197dca306844c9e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1002" y="2337634"/>
            <a:ext cx="1495245" cy="194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https://cdn1.ozone.ru/s3/multimedia-5/6020019641.jpg"/>
          <p:cNvPicPr>
            <a:picLocks noChangeAspect="1" noChangeArrowheads="1"/>
          </p:cNvPicPr>
          <p:nvPr/>
        </p:nvPicPr>
        <p:blipFill>
          <a:blip r:embed="rId4" cstate="print"/>
          <a:srcRect l="3714"/>
          <a:stretch>
            <a:fillRect/>
          </a:stretch>
        </p:blipFill>
        <p:spPr bwMode="auto">
          <a:xfrm>
            <a:off x="4730724" y="2285992"/>
            <a:ext cx="1484349" cy="200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https://uchebnik.mos.ru/system_2/attachments/files/000/071/952/original/9689.jpg"/>
          <p:cNvPicPr>
            <a:picLocks noChangeAspect="1" noChangeArrowheads="1"/>
          </p:cNvPicPr>
          <p:nvPr/>
        </p:nvPicPr>
        <p:blipFill>
          <a:blip r:embed="rId5" cstate="print"/>
          <a:srcRect l="3188"/>
          <a:stretch>
            <a:fillRect/>
          </a:stretch>
        </p:blipFill>
        <p:spPr bwMode="auto">
          <a:xfrm>
            <a:off x="500034" y="4429132"/>
            <a:ext cx="1643074" cy="220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2" name="Picture 10" descr="https://kedr-ros.com/wp-content/uploads/2020/03/cover1__w600-310.jpg"/>
          <p:cNvPicPr>
            <a:picLocks noChangeAspect="1" noChangeArrowheads="1"/>
          </p:cNvPicPr>
          <p:nvPr/>
        </p:nvPicPr>
        <p:blipFill>
          <a:blip r:embed="rId6"/>
          <a:srcRect l="8694" t="3030"/>
          <a:stretch>
            <a:fillRect/>
          </a:stretch>
        </p:blipFill>
        <p:spPr bwMode="auto">
          <a:xfrm>
            <a:off x="7000892" y="4357694"/>
            <a:ext cx="1714512" cy="236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4" name="Picture 12" descr="https://wcbook.ru/data/book/1012/10122965.jpg"/>
          <p:cNvPicPr>
            <a:picLocks noChangeAspect="1" noChangeArrowheads="1"/>
          </p:cNvPicPr>
          <p:nvPr/>
        </p:nvPicPr>
        <p:blipFill>
          <a:blip r:embed="rId7" cstate="print"/>
          <a:srcRect l="4167"/>
          <a:stretch>
            <a:fillRect/>
          </a:stretch>
        </p:blipFill>
        <p:spPr bwMode="auto">
          <a:xfrm>
            <a:off x="2357422" y="4429132"/>
            <a:ext cx="1643074" cy="222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6" name="Picture 14" descr="https://farm1.staticflickr.com/823/28322259928_2dacb038e6_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357694"/>
            <a:ext cx="1745652" cy="233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324</Words>
  <Application>Microsoft Office PowerPoint</Application>
  <PresentationFormat>Экран (4:3)</PresentationFormat>
  <Paragraphs>105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МБОУ “Лицей № 52” г. Рязани</vt:lpstr>
      <vt:lpstr>Система подготовки к ЕГЭ  по математике</vt:lpstr>
      <vt:lpstr>Слайд 3</vt:lpstr>
      <vt:lpstr>Слайд 4</vt:lpstr>
      <vt:lpstr>Слайд 5</vt:lpstr>
      <vt:lpstr>Предметное направление: педагогические кадры</vt:lpstr>
      <vt:lpstr>Слайд 7</vt:lpstr>
      <vt:lpstr>Предметное направление: содержание  (1-4 классы)</vt:lpstr>
      <vt:lpstr>Предметное направление: содержание  (5-8 классы)</vt:lpstr>
      <vt:lpstr>Предметное  направление: содержание</vt:lpstr>
      <vt:lpstr>Предметное  направление: содержание</vt:lpstr>
      <vt:lpstr>Предметное  направление: содержание</vt:lpstr>
      <vt:lpstr>Предметное направление: содержание  (9 классы)</vt:lpstr>
      <vt:lpstr>Предметное направление</vt:lpstr>
      <vt:lpstr>Предметное направление: содержание  (10-11 классы)</vt:lpstr>
      <vt:lpstr>Предметное направление: содержание  (10-11 классы)</vt:lpstr>
      <vt:lpstr>Слайд 17</vt:lpstr>
      <vt:lpstr>ЕГЭ по математике (профильный уровень)</vt:lpstr>
      <vt:lpstr>МБОУ “Лицей № 52” г. Рязани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“Лицей № 52” г. Рязани</dc:title>
  <dc:creator>Галя</dc:creator>
  <cp:lastModifiedBy>Галя</cp:lastModifiedBy>
  <cp:revision>76</cp:revision>
  <dcterms:created xsi:type="dcterms:W3CDTF">2020-11-16T17:56:15Z</dcterms:created>
  <dcterms:modified xsi:type="dcterms:W3CDTF">2020-11-22T21:25:08Z</dcterms:modified>
</cp:coreProperties>
</file>