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77" r:id="rId4"/>
    <p:sldId id="295" r:id="rId5"/>
    <p:sldId id="257" r:id="rId6"/>
    <p:sldId id="284" r:id="rId7"/>
    <p:sldId id="286" r:id="rId8"/>
    <p:sldId id="282" r:id="rId9"/>
    <p:sldId id="296" r:id="rId10"/>
    <p:sldId id="258" r:id="rId11"/>
    <p:sldId id="288" r:id="rId12"/>
    <p:sldId id="290" r:id="rId13"/>
    <p:sldId id="291" r:id="rId14"/>
    <p:sldId id="292" r:id="rId15"/>
    <p:sldId id="298" r:id="rId16"/>
    <p:sldId id="300" r:id="rId17"/>
    <p:sldId id="301" r:id="rId18"/>
    <p:sldId id="302" r:id="rId19"/>
    <p:sldId id="303" r:id="rId20"/>
    <p:sldId id="304" r:id="rId21"/>
    <p:sldId id="307" r:id="rId22"/>
    <p:sldId id="306" r:id="rId23"/>
    <p:sldId id="294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3.xml"/><Relationship Id="rId1" Type="http://schemas.openxmlformats.org/officeDocument/2006/relationships/slide" Target="../slides/slide11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BA954-3718-440A-9FF3-AE7E2CEF757C}" type="doc">
      <dgm:prSet loTypeId="urn:microsoft.com/office/officeart/2005/8/layout/l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E4A528-1D9A-4C40-AFC3-17FAADDBA627}">
      <dgm:prSet phldrT="[Текст]"/>
      <dgm:spPr/>
      <dgm:t>
        <a:bodyPr/>
        <a:lstStyle/>
        <a:p>
          <a:r>
            <a:rPr lang="ru-RU" dirty="0" smtClean="0"/>
            <a:t>Инициация</a:t>
          </a:r>
          <a:endParaRPr lang="ru-RU" dirty="0"/>
        </a:p>
      </dgm:t>
    </dgm:pt>
    <dgm:pt modelId="{E16E44CE-D7EF-4A72-AD38-E4D5B347D9B0}" type="parTrans" cxnId="{BCF508F9-A0BF-4B70-A422-033F7C48F1EE}">
      <dgm:prSet/>
      <dgm:spPr/>
      <dgm:t>
        <a:bodyPr/>
        <a:lstStyle/>
        <a:p>
          <a:endParaRPr lang="ru-RU"/>
        </a:p>
      </dgm:t>
    </dgm:pt>
    <dgm:pt modelId="{5875D747-47FC-4413-8E99-A3C76F0E5724}" type="sibTrans" cxnId="{BCF508F9-A0BF-4B70-A422-033F7C48F1EE}">
      <dgm:prSet/>
      <dgm:spPr/>
      <dgm:t>
        <a:bodyPr/>
        <a:lstStyle/>
        <a:p>
          <a:endParaRPr lang="ru-RU"/>
        </a:p>
      </dgm:t>
    </dgm:pt>
    <dgm:pt modelId="{B6349B31-906B-42DA-917B-FE0531685BD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Начало урока</a:t>
          </a:r>
          <a:endParaRPr lang="ru-RU" sz="1800" dirty="0"/>
        </a:p>
      </dgm:t>
    </dgm:pt>
    <dgm:pt modelId="{CE6BE7E0-9D43-4187-9E89-C8C5D9E2A6CA}" type="parTrans" cxnId="{3DBF3E0D-F8A1-4B26-BF6E-3E7ED8DB7CB6}">
      <dgm:prSet/>
      <dgm:spPr/>
      <dgm:t>
        <a:bodyPr/>
        <a:lstStyle/>
        <a:p>
          <a:endParaRPr lang="ru-RU"/>
        </a:p>
      </dgm:t>
    </dgm:pt>
    <dgm:pt modelId="{D7F5384E-A447-4648-A3CB-67E088970340}" type="sibTrans" cxnId="{3DBF3E0D-F8A1-4B26-BF6E-3E7ED8DB7CB6}">
      <dgm:prSet/>
      <dgm:spPr/>
      <dgm:t>
        <a:bodyPr/>
        <a:lstStyle/>
        <a:p>
          <a:endParaRPr lang="ru-RU"/>
        </a:p>
      </dgm:t>
    </dgm:pt>
    <dgm:pt modelId="{D37ABFB2-F60A-4B7C-929E-87CE0654EED1}">
      <dgm:prSet phldrT="[Текст]"/>
      <dgm:spPr/>
      <dgm:t>
        <a:bodyPr/>
        <a:lstStyle/>
        <a:p>
          <a:r>
            <a:rPr lang="ru-RU" dirty="0" smtClean="0"/>
            <a:t>Вхождение</a:t>
          </a:r>
          <a:endParaRPr lang="ru-RU" dirty="0"/>
        </a:p>
      </dgm:t>
    </dgm:pt>
    <dgm:pt modelId="{434038D2-BF75-4ADD-BD76-C41E65F7E5C1}" type="parTrans" cxnId="{90662C6E-7C36-4310-A713-4BD7051587A3}">
      <dgm:prSet/>
      <dgm:spPr/>
      <dgm:t>
        <a:bodyPr/>
        <a:lstStyle/>
        <a:p>
          <a:endParaRPr lang="ru-RU"/>
        </a:p>
      </dgm:t>
    </dgm:pt>
    <dgm:pt modelId="{403E7D69-01BE-4A43-A104-4B67682F9379}" type="sibTrans" cxnId="{90662C6E-7C36-4310-A713-4BD7051587A3}">
      <dgm:prSet/>
      <dgm:spPr/>
      <dgm:t>
        <a:bodyPr/>
        <a:lstStyle/>
        <a:p>
          <a:endParaRPr lang="ru-RU"/>
        </a:p>
      </dgm:t>
    </dgm:pt>
    <dgm:pt modelId="{570C90CE-A4BD-4FCE-9027-177F9CC1C9C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Погружение в тему</a:t>
          </a:r>
          <a:endParaRPr lang="ru-RU" sz="1800" dirty="0"/>
        </a:p>
      </dgm:t>
    </dgm:pt>
    <dgm:pt modelId="{15A75C39-1210-4E8D-B9C6-E94B806008DD}" type="parTrans" cxnId="{7BF84119-3117-4D5B-9FE5-F4FABF16D9D3}">
      <dgm:prSet/>
      <dgm:spPr/>
      <dgm:t>
        <a:bodyPr/>
        <a:lstStyle/>
        <a:p>
          <a:endParaRPr lang="ru-RU"/>
        </a:p>
      </dgm:t>
    </dgm:pt>
    <dgm:pt modelId="{8358F68A-5E38-4572-8090-F8B0E30202C1}" type="sibTrans" cxnId="{7BF84119-3117-4D5B-9FE5-F4FABF16D9D3}">
      <dgm:prSet/>
      <dgm:spPr/>
      <dgm:t>
        <a:bodyPr/>
        <a:lstStyle/>
        <a:p>
          <a:endParaRPr lang="ru-RU"/>
        </a:p>
      </dgm:t>
    </dgm:pt>
    <dgm:pt modelId="{CDFE7160-70A9-410B-8633-A0E6D55907CA}">
      <dgm:prSet phldrT="[Текст]" custT="1"/>
      <dgm:spPr/>
      <dgm:t>
        <a:bodyPr/>
        <a:lstStyle/>
        <a:p>
          <a:r>
            <a:rPr lang="ru-RU" sz="1600" dirty="0" smtClean="0"/>
            <a:t>Определение совместными усилиями формулировки темы занятия и целей урока</a:t>
          </a:r>
          <a:endParaRPr lang="ru-RU" sz="1600" dirty="0"/>
        </a:p>
      </dgm:t>
    </dgm:pt>
    <dgm:pt modelId="{07968D88-2397-4722-BCA6-EA5EAF6448E1}" type="parTrans" cxnId="{A2500689-D836-46BB-B1C2-8F05C9A0E72B}">
      <dgm:prSet/>
      <dgm:spPr/>
      <dgm:t>
        <a:bodyPr/>
        <a:lstStyle/>
        <a:p>
          <a:endParaRPr lang="ru-RU"/>
        </a:p>
      </dgm:t>
    </dgm:pt>
    <dgm:pt modelId="{56F1A4B1-4A6A-4460-9285-6B3483110171}" type="sibTrans" cxnId="{A2500689-D836-46BB-B1C2-8F05C9A0E72B}">
      <dgm:prSet/>
      <dgm:spPr/>
      <dgm:t>
        <a:bodyPr/>
        <a:lstStyle/>
        <a:p>
          <a:endParaRPr lang="ru-RU"/>
        </a:p>
      </dgm:t>
    </dgm:pt>
    <dgm:pt modelId="{323C1FCD-CEF5-4C13-A5F2-538FDC534556}">
      <dgm:prSet phldrT="[Текст]"/>
      <dgm:spPr/>
      <dgm:t>
        <a:bodyPr/>
        <a:lstStyle/>
        <a:p>
          <a:r>
            <a:rPr lang="ru-RU" dirty="0" smtClean="0"/>
            <a:t>Формирование ожиданий обучающихся</a:t>
          </a:r>
          <a:endParaRPr lang="ru-RU" dirty="0"/>
        </a:p>
      </dgm:t>
    </dgm:pt>
    <dgm:pt modelId="{8B400B74-0610-4FA3-AAAF-BE4D7079A6F3}" type="parTrans" cxnId="{C310B66A-7707-4525-B592-DB45AA0CB8F7}">
      <dgm:prSet/>
      <dgm:spPr/>
      <dgm:t>
        <a:bodyPr/>
        <a:lstStyle/>
        <a:p>
          <a:endParaRPr lang="ru-RU"/>
        </a:p>
      </dgm:t>
    </dgm:pt>
    <dgm:pt modelId="{32962E79-6175-4A56-9F67-B0A89110B0F4}" type="sibTrans" cxnId="{C310B66A-7707-4525-B592-DB45AA0CB8F7}">
      <dgm:prSet/>
      <dgm:spPr/>
      <dgm:t>
        <a:bodyPr/>
        <a:lstStyle/>
        <a:p>
          <a:endParaRPr lang="ru-RU"/>
        </a:p>
      </dgm:t>
    </dgm:pt>
    <dgm:pt modelId="{0EAC4DA0-42A1-4D64-80A4-4357FB62D7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Планирование эффектов урока</a:t>
          </a:r>
          <a:endParaRPr lang="ru-RU" sz="1800" dirty="0"/>
        </a:p>
      </dgm:t>
    </dgm:pt>
    <dgm:pt modelId="{67D4F925-5A02-4FC6-8785-B3031E5CFF87}" type="parTrans" cxnId="{F3BE50A1-7D95-4F31-B612-F46A52699604}">
      <dgm:prSet/>
      <dgm:spPr/>
      <dgm:t>
        <a:bodyPr/>
        <a:lstStyle/>
        <a:p>
          <a:endParaRPr lang="ru-RU"/>
        </a:p>
      </dgm:t>
    </dgm:pt>
    <dgm:pt modelId="{BC116E1C-525C-48CB-8B21-297AE061D4D9}" type="sibTrans" cxnId="{F3BE50A1-7D95-4F31-B612-F46A52699604}">
      <dgm:prSet/>
      <dgm:spPr/>
      <dgm:t>
        <a:bodyPr/>
        <a:lstStyle/>
        <a:p>
          <a:endParaRPr lang="ru-RU"/>
        </a:p>
      </dgm:t>
    </dgm:pt>
    <dgm:pt modelId="{3569D2D1-7D24-40E8-81EF-2C4504273F2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500" dirty="0" smtClean="0"/>
            <a:t>Определение совместно с обучающимися целей и задач занятия, составляющих алгоритм деятельности; предупреждение возможных затруднений</a:t>
          </a:r>
          <a:endParaRPr lang="ru-RU" sz="1500" dirty="0"/>
        </a:p>
      </dgm:t>
    </dgm:pt>
    <dgm:pt modelId="{974D8BA4-39F2-481E-86EE-9B04C665D206}" type="parTrans" cxnId="{3432F7DB-5936-41FD-B53E-7A9323F2A1BD}">
      <dgm:prSet/>
      <dgm:spPr/>
      <dgm:t>
        <a:bodyPr/>
        <a:lstStyle/>
        <a:p>
          <a:endParaRPr lang="ru-RU"/>
        </a:p>
      </dgm:t>
    </dgm:pt>
    <dgm:pt modelId="{281909FC-F4C7-4E83-8C50-28FE3103098D}" type="sibTrans" cxnId="{3432F7DB-5936-41FD-B53E-7A9323F2A1BD}">
      <dgm:prSet/>
      <dgm:spPr/>
      <dgm:t>
        <a:bodyPr/>
        <a:lstStyle/>
        <a:p>
          <a:endParaRPr lang="ru-RU"/>
        </a:p>
      </dgm:t>
    </dgm:pt>
    <dgm:pt modelId="{1D83F00C-EA51-43E8-96A5-2549236544C4}">
      <dgm:prSet phldrT="[Текст]"/>
      <dgm:spPr/>
      <dgm:t>
        <a:bodyPr/>
        <a:lstStyle/>
        <a:p>
          <a:r>
            <a:rPr lang="ru-RU" dirty="0" smtClean="0"/>
            <a:t>Интерактивная лекция</a:t>
          </a:r>
          <a:endParaRPr lang="ru-RU" dirty="0"/>
        </a:p>
      </dgm:t>
    </dgm:pt>
    <dgm:pt modelId="{3A51BC22-846B-49ED-B59C-5C2EA305BEE0}" type="parTrans" cxnId="{7A1DDF62-135C-4DCE-840E-487A589718E6}">
      <dgm:prSet/>
      <dgm:spPr/>
      <dgm:t>
        <a:bodyPr/>
        <a:lstStyle/>
        <a:p>
          <a:endParaRPr lang="ru-RU"/>
        </a:p>
      </dgm:t>
    </dgm:pt>
    <dgm:pt modelId="{B46CF5F4-4A6B-42F2-9969-5AE4A5C4844B}" type="sibTrans" cxnId="{7A1DDF62-135C-4DCE-840E-487A589718E6}">
      <dgm:prSet/>
      <dgm:spPr/>
      <dgm:t>
        <a:bodyPr/>
        <a:lstStyle/>
        <a:p>
          <a:endParaRPr lang="ru-RU"/>
        </a:p>
      </dgm:t>
    </dgm:pt>
    <dgm:pt modelId="{40FEC714-38E2-41A3-89A9-8C448F47EEEA}">
      <dgm:prSet phldrT="[Текст]" custT="1"/>
      <dgm:spPr/>
      <dgm:t>
        <a:bodyPr/>
        <a:lstStyle/>
        <a:p>
          <a:r>
            <a:rPr lang="ru-RU" sz="1800" dirty="0" smtClean="0"/>
            <a:t>Знакомство с новой информацией методом мини-лекции</a:t>
          </a:r>
          <a:endParaRPr lang="ru-RU" sz="1800" dirty="0"/>
        </a:p>
      </dgm:t>
    </dgm:pt>
    <dgm:pt modelId="{13926C71-BAED-494F-9909-38DDB0C69B5A}" type="parTrans" cxnId="{9404B7F5-3A8C-4E9F-955D-6EF64CA02ABA}">
      <dgm:prSet/>
      <dgm:spPr/>
      <dgm:t>
        <a:bodyPr/>
        <a:lstStyle/>
        <a:p>
          <a:endParaRPr lang="ru-RU"/>
        </a:p>
      </dgm:t>
    </dgm:pt>
    <dgm:pt modelId="{1FC26D21-5FE1-472F-9B78-630B7D20DD9E}" type="sibTrans" cxnId="{9404B7F5-3A8C-4E9F-955D-6EF64CA02ABA}">
      <dgm:prSet/>
      <dgm:spPr/>
      <dgm:t>
        <a:bodyPr/>
        <a:lstStyle/>
        <a:p>
          <a:endParaRPr lang="ru-RU"/>
        </a:p>
      </dgm:t>
    </dgm:pt>
    <dgm:pt modelId="{73167D89-0445-45F9-AC4A-8E3653FC647B}">
      <dgm:prSet phldrT="[Текст]"/>
      <dgm:spPr/>
      <dgm:t>
        <a:bodyPr/>
        <a:lstStyle/>
        <a:p>
          <a:r>
            <a:rPr lang="ru-RU" dirty="0" smtClean="0"/>
            <a:t>Проработка содержания</a:t>
          </a:r>
          <a:endParaRPr lang="ru-RU" dirty="0"/>
        </a:p>
      </dgm:t>
    </dgm:pt>
    <dgm:pt modelId="{324139FD-0CA5-4D19-9A2E-CC812E3F2535}" type="parTrans" cxnId="{D7845143-E0D6-4193-9E40-BFF1DA11F5AA}">
      <dgm:prSet/>
      <dgm:spPr/>
      <dgm:t>
        <a:bodyPr/>
        <a:lstStyle/>
        <a:p>
          <a:endParaRPr lang="ru-RU"/>
        </a:p>
      </dgm:t>
    </dgm:pt>
    <dgm:pt modelId="{0253AAF0-FA42-4BAD-BB4A-D1A1A1C0B8C5}" type="sibTrans" cxnId="{D7845143-E0D6-4193-9E40-BFF1DA11F5AA}">
      <dgm:prSet/>
      <dgm:spPr/>
      <dgm:t>
        <a:bodyPr/>
        <a:lstStyle/>
        <a:p>
          <a:endParaRPr lang="ru-RU"/>
        </a:p>
      </dgm:t>
    </dgm:pt>
    <dgm:pt modelId="{588F07A2-B55A-4A7F-BA2C-4545F806D446}">
      <dgm:prSet phldrT="[Текст]" custT="1"/>
      <dgm:spPr/>
      <dgm:t>
        <a:bodyPr/>
        <a:lstStyle/>
        <a:p>
          <a:r>
            <a:rPr lang="ru-RU" sz="1800" dirty="0" smtClean="0"/>
            <a:t>Для углубления, закрепления материала или приобретения практических навыков</a:t>
          </a:r>
          <a:endParaRPr lang="ru-RU" sz="1800" dirty="0"/>
        </a:p>
      </dgm:t>
    </dgm:pt>
    <dgm:pt modelId="{EEE4F3C4-ABD7-4CFC-9497-440426A74F4D}" type="parTrans" cxnId="{753BE7B8-5C78-4B0A-B7B0-0F554CDB5A54}">
      <dgm:prSet/>
      <dgm:spPr/>
      <dgm:t>
        <a:bodyPr/>
        <a:lstStyle/>
        <a:p>
          <a:endParaRPr lang="ru-RU"/>
        </a:p>
      </dgm:t>
    </dgm:pt>
    <dgm:pt modelId="{B7C0A0E4-8458-4B36-9516-B9482DE5395B}" type="sibTrans" cxnId="{753BE7B8-5C78-4B0A-B7B0-0F554CDB5A54}">
      <dgm:prSet/>
      <dgm:spPr/>
      <dgm:t>
        <a:bodyPr/>
        <a:lstStyle/>
        <a:p>
          <a:endParaRPr lang="ru-RU"/>
        </a:p>
      </dgm:t>
    </dgm:pt>
    <dgm:pt modelId="{9218ACF2-0EC6-40A2-98EE-3F053EF19C80}">
      <dgm:prSet phldrT="[Текст]"/>
      <dgm:spPr/>
      <dgm:t>
        <a:bodyPr/>
        <a:lstStyle/>
        <a:p>
          <a:r>
            <a:rPr lang="ru-RU" dirty="0" smtClean="0"/>
            <a:t>Подведение итогов</a:t>
          </a:r>
          <a:endParaRPr lang="ru-RU" dirty="0"/>
        </a:p>
      </dgm:t>
    </dgm:pt>
    <dgm:pt modelId="{2E23E2B0-5A77-439C-ADA0-C53D72544E2A}" type="parTrans" cxnId="{A6F453E7-3D5E-4A0A-91E5-376F42DD210E}">
      <dgm:prSet/>
      <dgm:spPr/>
      <dgm:t>
        <a:bodyPr/>
        <a:lstStyle/>
        <a:p>
          <a:endParaRPr lang="ru-RU"/>
        </a:p>
      </dgm:t>
    </dgm:pt>
    <dgm:pt modelId="{731C4703-2AAB-4F03-B932-F4C21D5A0748}" type="sibTrans" cxnId="{A6F453E7-3D5E-4A0A-91E5-376F42DD210E}">
      <dgm:prSet/>
      <dgm:spPr/>
      <dgm:t>
        <a:bodyPr/>
        <a:lstStyle/>
        <a:p>
          <a:endParaRPr lang="ru-RU"/>
        </a:p>
      </dgm:t>
    </dgm:pt>
    <dgm:pt modelId="{F2571517-1ACE-4FF3-9E4C-C0FFD8BEE8FA}">
      <dgm:prSet phldrT="[Текст]" custT="1"/>
      <dgm:spPr/>
      <dgm:t>
        <a:bodyPr/>
        <a:lstStyle/>
        <a:p>
          <a:r>
            <a:rPr lang="ru-RU" sz="1800" dirty="0" smtClean="0"/>
            <a:t>Оценка результатов урока самими обучающимися</a:t>
          </a:r>
          <a:endParaRPr lang="ru-RU" sz="1800" dirty="0"/>
        </a:p>
      </dgm:t>
    </dgm:pt>
    <dgm:pt modelId="{16FCF5F4-1609-4082-81C4-A0FD93161ECD}" type="parTrans" cxnId="{AD4C56EF-487D-4AAD-9DA1-D8AA31E304F2}">
      <dgm:prSet/>
      <dgm:spPr/>
      <dgm:t>
        <a:bodyPr/>
        <a:lstStyle/>
        <a:p>
          <a:endParaRPr lang="ru-RU"/>
        </a:p>
      </dgm:t>
    </dgm:pt>
    <dgm:pt modelId="{7D9A0B78-4CBC-426A-9851-460C0AF6FB16}" type="sibTrans" cxnId="{AD4C56EF-487D-4AAD-9DA1-D8AA31E304F2}">
      <dgm:prSet/>
      <dgm:spPr/>
      <dgm:t>
        <a:bodyPr/>
        <a:lstStyle/>
        <a:p>
          <a:endParaRPr lang="ru-RU"/>
        </a:p>
      </dgm:t>
    </dgm:pt>
    <dgm:pt modelId="{F43ADD15-1894-4CA0-AFB3-2A16765716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/>
            <a:t>Передача и объяснение информации</a:t>
          </a:r>
          <a:endParaRPr lang="ru-RU" sz="1500" dirty="0"/>
        </a:p>
      </dgm:t>
    </dgm:pt>
    <dgm:pt modelId="{E872816B-5E6C-411E-819C-9FCF6DBB46C9}" type="parTrans" cxnId="{BBCACC8A-0424-409F-B3C3-0A4B29287A9C}">
      <dgm:prSet/>
      <dgm:spPr/>
      <dgm:t>
        <a:bodyPr/>
        <a:lstStyle/>
        <a:p>
          <a:endParaRPr lang="ru-RU"/>
        </a:p>
      </dgm:t>
    </dgm:pt>
    <dgm:pt modelId="{D5EEB1A0-E21E-4D7C-BCD9-A2D3D3F17D95}" type="sibTrans" cxnId="{BBCACC8A-0424-409F-B3C3-0A4B29287A9C}">
      <dgm:prSet/>
      <dgm:spPr/>
      <dgm:t>
        <a:bodyPr/>
        <a:lstStyle/>
        <a:p>
          <a:endParaRPr lang="ru-RU"/>
        </a:p>
      </dgm:t>
    </dgm:pt>
    <dgm:pt modelId="{2E5E6C7C-9492-4C34-8E5E-3ACFEA92BD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dirty="0" smtClean="0"/>
            <a:t>Групповая работа обучающихся</a:t>
          </a:r>
          <a:endParaRPr lang="ru-RU" sz="1500" dirty="0"/>
        </a:p>
      </dgm:t>
    </dgm:pt>
    <dgm:pt modelId="{22FADBEB-0EA4-494A-B75B-018C064915E3}" type="parTrans" cxnId="{FBD73202-9001-4D43-9448-4F87D02C5C0D}">
      <dgm:prSet/>
      <dgm:spPr/>
      <dgm:t>
        <a:bodyPr/>
        <a:lstStyle/>
        <a:p>
          <a:endParaRPr lang="ru-RU"/>
        </a:p>
      </dgm:t>
    </dgm:pt>
    <dgm:pt modelId="{82B259A8-303C-477E-8071-02BBA407D750}" type="sibTrans" cxnId="{FBD73202-9001-4D43-9448-4F87D02C5C0D}">
      <dgm:prSet/>
      <dgm:spPr/>
      <dgm:t>
        <a:bodyPr/>
        <a:lstStyle/>
        <a:p>
          <a:endParaRPr lang="ru-RU"/>
        </a:p>
      </dgm:t>
    </dgm:pt>
    <dgm:pt modelId="{5C415569-3973-4F6E-880F-5C646CD5668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Рефлексия и оценка урока</a:t>
          </a:r>
          <a:endParaRPr lang="ru-RU" sz="1800" dirty="0"/>
        </a:p>
      </dgm:t>
    </dgm:pt>
    <dgm:pt modelId="{C57DBCDB-3EDD-4B20-8FD0-9A2395F6433E}" type="parTrans" cxnId="{C3730DF7-D736-4D5E-9B37-0BDFB1474BC4}">
      <dgm:prSet/>
      <dgm:spPr/>
      <dgm:t>
        <a:bodyPr/>
        <a:lstStyle/>
        <a:p>
          <a:endParaRPr lang="ru-RU"/>
        </a:p>
      </dgm:t>
    </dgm:pt>
    <dgm:pt modelId="{C33A3F2B-7045-4438-B29B-92961CEDA48E}" type="sibTrans" cxnId="{C3730DF7-D736-4D5E-9B37-0BDFB1474BC4}">
      <dgm:prSet/>
      <dgm:spPr/>
      <dgm:t>
        <a:bodyPr/>
        <a:lstStyle/>
        <a:p>
          <a:endParaRPr lang="ru-RU"/>
        </a:p>
      </dgm:t>
    </dgm:pt>
    <dgm:pt modelId="{80359C65-2B50-4E09-915D-6F792A213F49}">
      <dgm:prSet phldrT="[Текст]" custT="1"/>
      <dgm:spPr/>
      <dgm:t>
        <a:bodyPr/>
        <a:lstStyle/>
        <a:p>
          <a:r>
            <a:rPr lang="ru-RU" sz="1600" dirty="0" smtClean="0"/>
            <a:t>Создание мотивации, завладение вниманием учеников, выход самих обучающихся на тему занятия</a:t>
          </a:r>
          <a:endParaRPr lang="ru-RU" sz="1600" dirty="0"/>
        </a:p>
      </dgm:t>
    </dgm:pt>
    <dgm:pt modelId="{F22E9145-08A9-4550-8174-F5DF21355AD6}" type="sibTrans" cxnId="{73216624-7C96-464C-AEC8-533DA9F0153A}">
      <dgm:prSet/>
      <dgm:spPr/>
      <dgm:t>
        <a:bodyPr/>
        <a:lstStyle/>
        <a:p>
          <a:endParaRPr lang="ru-RU"/>
        </a:p>
      </dgm:t>
    </dgm:pt>
    <dgm:pt modelId="{E4E04D56-848C-4824-AA9C-67FA711443DE}" type="parTrans" cxnId="{73216624-7C96-464C-AEC8-533DA9F0153A}">
      <dgm:prSet/>
      <dgm:spPr/>
      <dgm:t>
        <a:bodyPr/>
        <a:lstStyle/>
        <a:p>
          <a:endParaRPr lang="ru-RU"/>
        </a:p>
      </dgm:t>
    </dgm:pt>
    <dgm:pt modelId="{AD0286E4-B76E-47E5-80D2-802B3ADDF68F}" type="pres">
      <dgm:prSet presAssocID="{6C0BA954-3718-440A-9FF3-AE7E2CEF757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9883AF-AD83-44BD-8235-52ABF40BDABA}" type="pres">
      <dgm:prSet presAssocID="{53E4A528-1D9A-4C40-AFC3-17FAADDBA627}" presName="horFlow" presStyleCnt="0"/>
      <dgm:spPr/>
      <dgm:t>
        <a:bodyPr/>
        <a:lstStyle/>
        <a:p>
          <a:endParaRPr lang="ru-RU"/>
        </a:p>
      </dgm:t>
    </dgm:pt>
    <dgm:pt modelId="{E526B0E6-50F6-447C-9FEC-C346F21E2049}" type="pres">
      <dgm:prSet presAssocID="{53E4A528-1D9A-4C40-AFC3-17FAADDBA627}" presName="bigChev" presStyleLbl="node1" presStyleIdx="0" presStyleCnt="6" custScaleX="126734"/>
      <dgm:spPr/>
      <dgm:t>
        <a:bodyPr/>
        <a:lstStyle/>
        <a:p>
          <a:endParaRPr lang="ru-RU"/>
        </a:p>
      </dgm:t>
    </dgm:pt>
    <dgm:pt modelId="{787DCEE9-5345-4AA7-935A-040014665319}" type="pres">
      <dgm:prSet presAssocID="{CE6BE7E0-9D43-4187-9E89-C8C5D9E2A6CA}" presName="parTrans" presStyleCnt="0"/>
      <dgm:spPr/>
      <dgm:t>
        <a:bodyPr/>
        <a:lstStyle/>
        <a:p>
          <a:endParaRPr lang="ru-RU"/>
        </a:p>
      </dgm:t>
    </dgm:pt>
    <dgm:pt modelId="{8980F498-C9FA-4A59-8481-A5061C03BC7F}" type="pres">
      <dgm:prSet presAssocID="{B6349B31-906B-42DA-917B-FE0531685BDE}" presName="node" presStyleLbl="alignAccFollowNode1" presStyleIdx="0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4E5E0-BBC8-41EE-80E9-D97C3C41F79A}" type="pres">
      <dgm:prSet presAssocID="{D7F5384E-A447-4648-A3CB-67E088970340}" presName="sibTrans" presStyleCnt="0"/>
      <dgm:spPr/>
      <dgm:t>
        <a:bodyPr/>
        <a:lstStyle/>
        <a:p>
          <a:endParaRPr lang="ru-RU"/>
        </a:p>
      </dgm:t>
    </dgm:pt>
    <dgm:pt modelId="{43BB7C1A-3CB6-4AA6-A400-A0EFCA1357DD}" type="pres">
      <dgm:prSet presAssocID="{80359C65-2B50-4E09-915D-6F792A213F49}" presName="node" presStyleLbl="alignAccFollowNode1" presStyleIdx="1" presStyleCnt="12" custScaleX="382145" custScaleY="115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112A-E792-4171-8343-6D38A02BF3A7}" type="pres">
      <dgm:prSet presAssocID="{53E4A528-1D9A-4C40-AFC3-17FAADDBA627}" presName="vSp" presStyleCnt="0"/>
      <dgm:spPr/>
      <dgm:t>
        <a:bodyPr/>
        <a:lstStyle/>
        <a:p>
          <a:endParaRPr lang="ru-RU"/>
        </a:p>
      </dgm:t>
    </dgm:pt>
    <dgm:pt modelId="{191FB584-5DA6-42C8-9A2C-F4ABAA103252}" type="pres">
      <dgm:prSet presAssocID="{D37ABFB2-F60A-4B7C-929E-87CE0654EED1}" presName="horFlow" presStyleCnt="0"/>
      <dgm:spPr/>
      <dgm:t>
        <a:bodyPr/>
        <a:lstStyle/>
        <a:p>
          <a:endParaRPr lang="ru-RU"/>
        </a:p>
      </dgm:t>
    </dgm:pt>
    <dgm:pt modelId="{3B4FE6DA-0E6E-47C6-9D1F-B1A7245C4B50}" type="pres">
      <dgm:prSet presAssocID="{D37ABFB2-F60A-4B7C-929E-87CE0654EED1}" presName="bigChev" presStyleLbl="node1" presStyleIdx="1" presStyleCnt="6" custScaleX="126734"/>
      <dgm:spPr/>
      <dgm:t>
        <a:bodyPr/>
        <a:lstStyle/>
        <a:p>
          <a:endParaRPr lang="ru-RU"/>
        </a:p>
      </dgm:t>
    </dgm:pt>
    <dgm:pt modelId="{ACC684F1-48FA-4AD6-87F7-51F4C1E56ECA}" type="pres">
      <dgm:prSet presAssocID="{15A75C39-1210-4E8D-B9C6-E94B806008DD}" presName="parTrans" presStyleCnt="0"/>
      <dgm:spPr/>
      <dgm:t>
        <a:bodyPr/>
        <a:lstStyle/>
        <a:p>
          <a:endParaRPr lang="ru-RU"/>
        </a:p>
      </dgm:t>
    </dgm:pt>
    <dgm:pt modelId="{0C2891A9-9ABB-425B-9ED4-179CD837C3B4}" type="pres">
      <dgm:prSet presAssocID="{570C90CE-A4BD-4FCE-9027-177F9CC1C9C5}" presName="node" presStyleLbl="alignAccFollowNode1" presStyleIdx="2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BC323-AC6C-43B4-BB57-A84593E07BE1}" type="pres">
      <dgm:prSet presAssocID="{8358F68A-5E38-4572-8090-F8B0E30202C1}" presName="sibTrans" presStyleCnt="0"/>
      <dgm:spPr/>
      <dgm:t>
        <a:bodyPr/>
        <a:lstStyle/>
        <a:p>
          <a:endParaRPr lang="ru-RU"/>
        </a:p>
      </dgm:t>
    </dgm:pt>
    <dgm:pt modelId="{1BC57575-FF8A-4883-89C7-535436285E57}" type="pres">
      <dgm:prSet presAssocID="{CDFE7160-70A9-410B-8633-A0E6D55907CA}" presName="node" presStyleLbl="alignAccFollowNode1" presStyleIdx="3" presStyleCnt="12" custScaleX="382145" custLinFactNeighborX="3129" custLinFactNeighborY="-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3B81C-9EF2-425E-80F8-820E2F26A843}" type="pres">
      <dgm:prSet presAssocID="{D37ABFB2-F60A-4B7C-929E-87CE0654EED1}" presName="vSp" presStyleCnt="0"/>
      <dgm:spPr/>
      <dgm:t>
        <a:bodyPr/>
        <a:lstStyle/>
        <a:p>
          <a:endParaRPr lang="ru-RU"/>
        </a:p>
      </dgm:t>
    </dgm:pt>
    <dgm:pt modelId="{A3786091-2CD9-4B6A-B500-9364D39EE7FA}" type="pres">
      <dgm:prSet presAssocID="{323C1FCD-CEF5-4C13-A5F2-538FDC534556}" presName="horFlow" presStyleCnt="0"/>
      <dgm:spPr/>
      <dgm:t>
        <a:bodyPr/>
        <a:lstStyle/>
        <a:p>
          <a:endParaRPr lang="ru-RU"/>
        </a:p>
      </dgm:t>
    </dgm:pt>
    <dgm:pt modelId="{791FFE6D-DA54-4B4B-A951-BF8CA88FF391}" type="pres">
      <dgm:prSet presAssocID="{323C1FCD-CEF5-4C13-A5F2-538FDC534556}" presName="bigChev" presStyleLbl="node1" presStyleIdx="2" presStyleCnt="6" custScaleX="126734"/>
      <dgm:spPr/>
      <dgm:t>
        <a:bodyPr/>
        <a:lstStyle/>
        <a:p>
          <a:endParaRPr lang="ru-RU"/>
        </a:p>
      </dgm:t>
    </dgm:pt>
    <dgm:pt modelId="{97D60D04-6EFC-4911-85E9-891C3697C789}" type="pres">
      <dgm:prSet presAssocID="{67D4F925-5A02-4FC6-8785-B3031E5CFF87}" presName="parTrans" presStyleCnt="0"/>
      <dgm:spPr/>
      <dgm:t>
        <a:bodyPr/>
        <a:lstStyle/>
        <a:p>
          <a:endParaRPr lang="ru-RU"/>
        </a:p>
      </dgm:t>
    </dgm:pt>
    <dgm:pt modelId="{2802F17F-2DAB-485C-B1D2-2406B35ACE29}" type="pres">
      <dgm:prSet presAssocID="{0EAC4DA0-42A1-4D64-80A4-4357FB62D7A3}" presName="node" presStyleLbl="alignAccFollowNode1" presStyleIdx="4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8A9B0-D3FF-48FB-A536-7C7589783B05}" type="pres">
      <dgm:prSet presAssocID="{BC116E1C-525C-48CB-8B21-297AE061D4D9}" presName="sibTrans" presStyleCnt="0"/>
      <dgm:spPr/>
      <dgm:t>
        <a:bodyPr/>
        <a:lstStyle/>
        <a:p>
          <a:endParaRPr lang="ru-RU"/>
        </a:p>
      </dgm:t>
    </dgm:pt>
    <dgm:pt modelId="{C0FBC660-3976-486A-95A8-AAF0A766C817}" type="pres">
      <dgm:prSet presAssocID="{3569D2D1-7D24-40E8-81EF-2C4504273F2C}" presName="node" presStyleLbl="alignAccFollowNode1" presStyleIdx="5" presStyleCnt="12" custScaleX="382145" custScaleY="129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6C50-1649-4716-8506-402DC649A0B8}" type="pres">
      <dgm:prSet presAssocID="{323C1FCD-CEF5-4C13-A5F2-538FDC534556}" presName="vSp" presStyleCnt="0"/>
      <dgm:spPr/>
      <dgm:t>
        <a:bodyPr/>
        <a:lstStyle/>
        <a:p>
          <a:endParaRPr lang="ru-RU"/>
        </a:p>
      </dgm:t>
    </dgm:pt>
    <dgm:pt modelId="{4C9F28A4-489E-4ABA-8C69-26A5D1781C7F}" type="pres">
      <dgm:prSet presAssocID="{1D83F00C-EA51-43E8-96A5-2549236544C4}" presName="horFlow" presStyleCnt="0"/>
      <dgm:spPr/>
      <dgm:t>
        <a:bodyPr/>
        <a:lstStyle/>
        <a:p>
          <a:endParaRPr lang="ru-RU"/>
        </a:p>
      </dgm:t>
    </dgm:pt>
    <dgm:pt modelId="{6611BD62-2F72-48CE-A2C8-9833A10187D3}" type="pres">
      <dgm:prSet presAssocID="{1D83F00C-EA51-43E8-96A5-2549236544C4}" presName="bigChev" presStyleLbl="node1" presStyleIdx="3" presStyleCnt="6" custScaleX="126734"/>
      <dgm:spPr/>
      <dgm:t>
        <a:bodyPr/>
        <a:lstStyle/>
        <a:p>
          <a:endParaRPr lang="ru-RU"/>
        </a:p>
      </dgm:t>
    </dgm:pt>
    <dgm:pt modelId="{1F30B688-734A-4842-B096-6492C538848A}" type="pres">
      <dgm:prSet presAssocID="{E872816B-5E6C-411E-819C-9FCF6DBB46C9}" presName="parTrans" presStyleCnt="0"/>
      <dgm:spPr/>
      <dgm:t>
        <a:bodyPr/>
        <a:lstStyle/>
        <a:p>
          <a:endParaRPr lang="ru-RU"/>
        </a:p>
      </dgm:t>
    </dgm:pt>
    <dgm:pt modelId="{E10EB12F-32CC-4C3D-96E3-570C2C3DDAB7}" type="pres">
      <dgm:prSet presAssocID="{F43ADD15-1894-4CA0-AFB3-2A167657166D}" presName="node" presStyleLbl="alignAccFollowNode1" presStyleIdx="6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F05B6-2098-43FF-B604-08B7E473F780}" type="pres">
      <dgm:prSet presAssocID="{D5EEB1A0-E21E-4D7C-BCD9-A2D3D3F17D95}" presName="sibTrans" presStyleCnt="0"/>
      <dgm:spPr/>
      <dgm:t>
        <a:bodyPr/>
        <a:lstStyle/>
        <a:p>
          <a:endParaRPr lang="ru-RU"/>
        </a:p>
      </dgm:t>
    </dgm:pt>
    <dgm:pt modelId="{4788CF39-5493-45F5-BC81-17F1BE06CAAE}" type="pres">
      <dgm:prSet presAssocID="{40FEC714-38E2-41A3-89A9-8C448F47EEEA}" presName="node" presStyleLbl="alignAccFollowNode1" presStyleIdx="7" presStyleCnt="12" custScaleX="38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0BC0B-58A6-4205-B7E7-E35B1981F717}" type="pres">
      <dgm:prSet presAssocID="{1D83F00C-EA51-43E8-96A5-2549236544C4}" presName="vSp" presStyleCnt="0"/>
      <dgm:spPr/>
      <dgm:t>
        <a:bodyPr/>
        <a:lstStyle/>
        <a:p>
          <a:endParaRPr lang="ru-RU"/>
        </a:p>
      </dgm:t>
    </dgm:pt>
    <dgm:pt modelId="{83B43FA5-013C-4D2D-82E7-0885C5C08969}" type="pres">
      <dgm:prSet presAssocID="{73167D89-0445-45F9-AC4A-8E3653FC647B}" presName="horFlow" presStyleCnt="0"/>
      <dgm:spPr/>
      <dgm:t>
        <a:bodyPr/>
        <a:lstStyle/>
        <a:p>
          <a:endParaRPr lang="ru-RU"/>
        </a:p>
      </dgm:t>
    </dgm:pt>
    <dgm:pt modelId="{FDD83C4F-EE25-4346-B108-A244DD9B158F}" type="pres">
      <dgm:prSet presAssocID="{73167D89-0445-45F9-AC4A-8E3653FC647B}" presName="bigChev" presStyleLbl="node1" presStyleIdx="4" presStyleCnt="6" custScaleX="126734"/>
      <dgm:spPr/>
      <dgm:t>
        <a:bodyPr/>
        <a:lstStyle/>
        <a:p>
          <a:endParaRPr lang="ru-RU"/>
        </a:p>
      </dgm:t>
    </dgm:pt>
    <dgm:pt modelId="{A2AC3739-2A8A-454E-B4A7-295A3D971BAE}" type="pres">
      <dgm:prSet presAssocID="{22FADBEB-0EA4-494A-B75B-018C064915E3}" presName="parTrans" presStyleCnt="0"/>
      <dgm:spPr/>
      <dgm:t>
        <a:bodyPr/>
        <a:lstStyle/>
        <a:p>
          <a:endParaRPr lang="ru-RU"/>
        </a:p>
      </dgm:t>
    </dgm:pt>
    <dgm:pt modelId="{BA6466D2-3388-411B-9C1B-B376E461795B}" type="pres">
      <dgm:prSet presAssocID="{2E5E6C7C-9492-4C34-8E5E-3ACFEA92BD95}" presName="node" presStyleLbl="alignAccFollowNode1" presStyleIdx="8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BA173-15C7-4B90-B8BE-4711FE07971A}" type="pres">
      <dgm:prSet presAssocID="{82B259A8-303C-477E-8071-02BBA407D750}" presName="sibTrans" presStyleCnt="0"/>
      <dgm:spPr/>
      <dgm:t>
        <a:bodyPr/>
        <a:lstStyle/>
        <a:p>
          <a:endParaRPr lang="ru-RU"/>
        </a:p>
      </dgm:t>
    </dgm:pt>
    <dgm:pt modelId="{4D08BE30-D70D-4800-993F-746548F9E40C}" type="pres">
      <dgm:prSet presAssocID="{588F07A2-B55A-4A7F-BA2C-4545F806D446}" presName="node" presStyleLbl="alignAccFollowNode1" presStyleIdx="9" presStyleCnt="12" custScaleX="38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818D-AC7D-443E-BBBA-A611D281DFFB}" type="pres">
      <dgm:prSet presAssocID="{73167D89-0445-45F9-AC4A-8E3653FC647B}" presName="vSp" presStyleCnt="0"/>
      <dgm:spPr/>
      <dgm:t>
        <a:bodyPr/>
        <a:lstStyle/>
        <a:p>
          <a:endParaRPr lang="ru-RU"/>
        </a:p>
      </dgm:t>
    </dgm:pt>
    <dgm:pt modelId="{F4550BDC-CC7D-4752-9533-4D7D7A24E2A4}" type="pres">
      <dgm:prSet presAssocID="{9218ACF2-0EC6-40A2-98EE-3F053EF19C80}" presName="horFlow" presStyleCnt="0"/>
      <dgm:spPr/>
      <dgm:t>
        <a:bodyPr/>
        <a:lstStyle/>
        <a:p>
          <a:endParaRPr lang="ru-RU"/>
        </a:p>
      </dgm:t>
    </dgm:pt>
    <dgm:pt modelId="{7491D29F-33B3-4F35-B374-04E72E6D5CDA}" type="pres">
      <dgm:prSet presAssocID="{9218ACF2-0EC6-40A2-98EE-3F053EF19C80}" presName="bigChev" presStyleLbl="node1" presStyleIdx="5" presStyleCnt="6" custScaleX="126734"/>
      <dgm:spPr/>
      <dgm:t>
        <a:bodyPr/>
        <a:lstStyle/>
        <a:p>
          <a:endParaRPr lang="ru-RU"/>
        </a:p>
      </dgm:t>
    </dgm:pt>
    <dgm:pt modelId="{36EF52C6-32EC-4B6D-94B0-B8503946F75F}" type="pres">
      <dgm:prSet presAssocID="{C57DBCDB-3EDD-4B20-8FD0-9A2395F6433E}" presName="parTrans" presStyleCnt="0"/>
      <dgm:spPr/>
      <dgm:t>
        <a:bodyPr/>
        <a:lstStyle/>
        <a:p>
          <a:endParaRPr lang="ru-RU"/>
        </a:p>
      </dgm:t>
    </dgm:pt>
    <dgm:pt modelId="{0DE12351-B373-436D-BE46-5332AE6E833B}" type="pres">
      <dgm:prSet presAssocID="{5C415569-3973-4F6E-880F-5C646CD56686}" presName="node" presStyleLbl="alignAccFollowNode1" presStyleIdx="10" presStyleCnt="12" custScaleX="15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1D0F2-34D7-4BF0-A929-AA637ADBEB66}" type="pres">
      <dgm:prSet presAssocID="{C33A3F2B-7045-4438-B29B-92961CEDA48E}" presName="sibTrans" presStyleCnt="0"/>
      <dgm:spPr/>
      <dgm:t>
        <a:bodyPr/>
        <a:lstStyle/>
        <a:p>
          <a:endParaRPr lang="ru-RU"/>
        </a:p>
      </dgm:t>
    </dgm:pt>
    <dgm:pt modelId="{3EB97714-AFD2-4DB9-B940-B9E72EBE8C19}" type="pres">
      <dgm:prSet presAssocID="{F2571517-1ACE-4FF3-9E4C-C0FFD8BEE8FA}" presName="node" presStyleLbl="alignAccFollowNode1" presStyleIdx="11" presStyleCnt="12" custScaleX="38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5A4EA-6375-438C-9958-79B16340FD18}" type="presOf" srcId="{73167D89-0445-45F9-AC4A-8E3653FC647B}" destId="{FDD83C4F-EE25-4346-B108-A244DD9B158F}" srcOrd="0" destOrd="0" presId="urn:microsoft.com/office/officeart/2005/8/layout/lProcess3"/>
    <dgm:cxn modelId="{FBD73202-9001-4D43-9448-4F87D02C5C0D}" srcId="{73167D89-0445-45F9-AC4A-8E3653FC647B}" destId="{2E5E6C7C-9492-4C34-8E5E-3ACFEA92BD95}" srcOrd="0" destOrd="0" parTransId="{22FADBEB-0EA4-494A-B75B-018C064915E3}" sibTransId="{82B259A8-303C-477E-8071-02BBA407D750}"/>
    <dgm:cxn modelId="{A2500689-D836-46BB-B1C2-8F05C9A0E72B}" srcId="{D37ABFB2-F60A-4B7C-929E-87CE0654EED1}" destId="{CDFE7160-70A9-410B-8633-A0E6D55907CA}" srcOrd="1" destOrd="0" parTransId="{07968D88-2397-4722-BCA6-EA5EAF6448E1}" sibTransId="{56F1A4B1-4A6A-4460-9285-6B3483110171}"/>
    <dgm:cxn modelId="{3DBF3E0D-F8A1-4B26-BF6E-3E7ED8DB7CB6}" srcId="{53E4A528-1D9A-4C40-AFC3-17FAADDBA627}" destId="{B6349B31-906B-42DA-917B-FE0531685BDE}" srcOrd="0" destOrd="0" parTransId="{CE6BE7E0-9D43-4187-9E89-C8C5D9E2A6CA}" sibTransId="{D7F5384E-A447-4648-A3CB-67E088970340}"/>
    <dgm:cxn modelId="{03F4BC70-D840-48A3-9B96-4264240EB93E}" type="presOf" srcId="{323C1FCD-CEF5-4C13-A5F2-538FDC534556}" destId="{791FFE6D-DA54-4B4B-A951-BF8CA88FF391}" srcOrd="0" destOrd="0" presId="urn:microsoft.com/office/officeart/2005/8/layout/lProcess3"/>
    <dgm:cxn modelId="{8FAA7E67-6FFD-4599-971C-34D038485CA6}" type="presOf" srcId="{80359C65-2B50-4E09-915D-6F792A213F49}" destId="{43BB7C1A-3CB6-4AA6-A400-A0EFCA1357DD}" srcOrd="0" destOrd="0" presId="urn:microsoft.com/office/officeart/2005/8/layout/lProcess3"/>
    <dgm:cxn modelId="{9404B7F5-3A8C-4E9F-955D-6EF64CA02ABA}" srcId="{1D83F00C-EA51-43E8-96A5-2549236544C4}" destId="{40FEC714-38E2-41A3-89A9-8C448F47EEEA}" srcOrd="1" destOrd="0" parTransId="{13926C71-BAED-494F-9909-38DDB0C69B5A}" sibTransId="{1FC26D21-5FE1-472F-9B78-630B7D20DD9E}"/>
    <dgm:cxn modelId="{7B972101-AB25-4D05-B38F-65A768C410AA}" type="presOf" srcId="{B6349B31-906B-42DA-917B-FE0531685BDE}" destId="{8980F498-C9FA-4A59-8481-A5061C03BC7F}" srcOrd="0" destOrd="0" presId="urn:microsoft.com/office/officeart/2005/8/layout/lProcess3"/>
    <dgm:cxn modelId="{665AA4CB-A4F9-419E-8DCB-5C5DAA185C84}" type="presOf" srcId="{F2571517-1ACE-4FF3-9E4C-C0FFD8BEE8FA}" destId="{3EB97714-AFD2-4DB9-B940-B9E72EBE8C19}" srcOrd="0" destOrd="0" presId="urn:microsoft.com/office/officeart/2005/8/layout/lProcess3"/>
    <dgm:cxn modelId="{C3730DF7-D736-4D5E-9B37-0BDFB1474BC4}" srcId="{9218ACF2-0EC6-40A2-98EE-3F053EF19C80}" destId="{5C415569-3973-4F6E-880F-5C646CD56686}" srcOrd="0" destOrd="0" parTransId="{C57DBCDB-3EDD-4B20-8FD0-9A2395F6433E}" sibTransId="{C33A3F2B-7045-4438-B29B-92961CEDA48E}"/>
    <dgm:cxn modelId="{5FB21F11-9B90-4593-B6DC-0A9BDAABC644}" type="presOf" srcId="{5C415569-3973-4F6E-880F-5C646CD56686}" destId="{0DE12351-B373-436D-BE46-5332AE6E833B}" srcOrd="0" destOrd="0" presId="urn:microsoft.com/office/officeart/2005/8/layout/lProcess3"/>
    <dgm:cxn modelId="{BCF508F9-A0BF-4B70-A422-033F7C48F1EE}" srcId="{6C0BA954-3718-440A-9FF3-AE7E2CEF757C}" destId="{53E4A528-1D9A-4C40-AFC3-17FAADDBA627}" srcOrd="0" destOrd="0" parTransId="{E16E44CE-D7EF-4A72-AD38-E4D5B347D9B0}" sibTransId="{5875D747-47FC-4413-8E99-A3C76F0E5724}"/>
    <dgm:cxn modelId="{AD4C56EF-487D-4AAD-9DA1-D8AA31E304F2}" srcId="{9218ACF2-0EC6-40A2-98EE-3F053EF19C80}" destId="{F2571517-1ACE-4FF3-9E4C-C0FFD8BEE8FA}" srcOrd="1" destOrd="0" parTransId="{16FCF5F4-1609-4082-81C4-A0FD93161ECD}" sibTransId="{7D9A0B78-4CBC-426A-9851-460C0AF6FB16}"/>
    <dgm:cxn modelId="{73216624-7C96-464C-AEC8-533DA9F0153A}" srcId="{53E4A528-1D9A-4C40-AFC3-17FAADDBA627}" destId="{80359C65-2B50-4E09-915D-6F792A213F49}" srcOrd="1" destOrd="0" parTransId="{E4E04D56-848C-4824-AA9C-67FA711443DE}" sibTransId="{F22E9145-08A9-4550-8174-F5DF21355AD6}"/>
    <dgm:cxn modelId="{D7845143-E0D6-4193-9E40-BFF1DA11F5AA}" srcId="{6C0BA954-3718-440A-9FF3-AE7E2CEF757C}" destId="{73167D89-0445-45F9-AC4A-8E3653FC647B}" srcOrd="4" destOrd="0" parTransId="{324139FD-0CA5-4D19-9A2E-CC812E3F2535}" sibTransId="{0253AAF0-FA42-4BAD-BB4A-D1A1A1C0B8C5}"/>
    <dgm:cxn modelId="{7BF84119-3117-4D5B-9FE5-F4FABF16D9D3}" srcId="{D37ABFB2-F60A-4B7C-929E-87CE0654EED1}" destId="{570C90CE-A4BD-4FCE-9027-177F9CC1C9C5}" srcOrd="0" destOrd="0" parTransId="{15A75C39-1210-4E8D-B9C6-E94B806008DD}" sibTransId="{8358F68A-5E38-4572-8090-F8B0E30202C1}"/>
    <dgm:cxn modelId="{B14D35FB-A355-43D0-B6C8-2143B24C7BE8}" type="presOf" srcId="{40FEC714-38E2-41A3-89A9-8C448F47EEEA}" destId="{4788CF39-5493-45F5-BC81-17F1BE06CAAE}" srcOrd="0" destOrd="0" presId="urn:microsoft.com/office/officeart/2005/8/layout/lProcess3"/>
    <dgm:cxn modelId="{F3BE50A1-7D95-4F31-B612-F46A52699604}" srcId="{323C1FCD-CEF5-4C13-A5F2-538FDC534556}" destId="{0EAC4DA0-42A1-4D64-80A4-4357FB62D7A3}" srcOrd="0" destOrd="0" parTransId="{67D4F925-5A02-4FC6-8785-B3031E5CFF87}" sibTransId="{BC116E1C-525C-48CB-8B21-297AE061D4D9}"/>
    <dgm:cxn modelId="{3432F7DB-5936-41FD-B53E-7A9323F2A1BD}" srcId="{323C1FCD-CEF5-4C13-A5F2-538FDC534556}" destId="{3569D2D1-7D24-40E8-81EF-2C4504273F2C}" srcOrd="1" destOrd="0" parTransId="{974D8BA4-39F2-481E-86EE-9B04C665D206}" sibTransId="{281909FC-F4C7-4E83-8C50-28FE3103098D}"/>
    <dgm:cxn modelId="{A6F453E7-3D5E-4A0A-91E5-376F42DD210E}" srcId="{6C0BA954-3718-440A-9FF3-AE7E2CEF757C}" destId="{9218ACF2-0EC6-40A2-98EE-3F053EF19C80}" srcOrd="5" destOrd="0" parTransId="{2E23E2B0-5A77-439C-ADA0-C53D72544E2A}" sibTransId="{731C4703-2AAB-4F03-B932-F4C21D5A0748}"/>
    <dgm:cxn modelId="{1A66503B-129D-4F0A-B7EC-3B4BE9C8A37B}" type="presOf" srcId="{CDFE7160-70A9-410B-8633-A0E6D55907CA}" destId="{1BC57575-FF8A-4883-89C7-535436285E57}" srcOrd="0" destOrd="0" presId="urn:microsoft.com/office/officeart/2005/8/layout/lProcess3"/>
    <dgm:cxn modelId="{7031FA67-2D2C-4173-B20D-CDE268F2E564}" type="presOf" srcId="{9218ACF2-0EC6-40A2-98EE-3F053EF19C80}" destId="{7491D29F-33B3-4F35-B374-04E72E6D5CDA}" srcOrd="0" destOrd="0" presId="urn:microsoft.com/office/officeart/2005/8/layout/lProcess3"/>
    <dgm:cxn modelId="{FFF5EE4A-DBB8-4C0F-9102-2BD815D72824}" type="presOf" srcId="{F43ADD15-1894-4CA0-AFB3-2A167657166D}" destId="{E10EB12F-32CC-4C3D-96E3-570C2C3DDAB7}" srcOrd="0" destOrd="0" presId="urn:microsoft.com/office/officeart/2005/8/layout/lProcess3"/>
    <dgm:cxn modelId="{90662C6E-7C36-4310-A713-4BD7051587A3}" srcId="{6C0BA954-3718-440A-9FF3-AE7E2CEF757C}" destId="{D37ABFB2-F60A-4B7C-929E-87CE0654EED1}" srcOrd="1" destOrd="0" parTransId="{434038D2-BF75-4ADD-BD76-C41E65F7E5C1}" sibTransId="{403E7D69-01BE-4A43-A104-4B67682F9379}"/>
    <dgm:cxn modelId="{C310B66A-7707-4525-B592-DB45AA0CB8F7}" srcId="{6C0BA954-3718-440A-9FF3-AE7E2CEF757C}" destId="{323C1FCD-CEF5-4C13-A5F2-538FDC534556}" srcOrd="2" destOrd="0" parTransId="{8B400B74-0610-4FA3-AAAF-BE4D7079A6F3}" sibTransId="{32962E79-6175-4A56-9F67-B0A89110B0F4}"/>
    <dgm:cxn modelId="{A2D661FB-CE8F-4421-AAB4-795536EF18DC}" type="presOf" srcId="{2E5E6C7C-9492-4C34-8E5E-3ACFEA92BD95}" destId="{BA6466D2-3388-411B-9C1B-B376E461795B}" srcOrd="0" destOrd="0" presId="urn:microsoft.com/office/officeart/2005/8/layout/lProcess3"/>
    <dgm:cxn modelId="{BBCACC8A-0424-409F-B3C3-0A4B29287A9C}" srcId="{1D83F00C-EA51-43E8-96A5-2549236544C4}" destId="{F43ADD15-1894-4CA0-AFB3-2A167657166D}" srcOrd="0" destOrd="0" parTransId="{E872816B-5E6C-411E-819C-9FCF6DBB46C9}" sibTransId="{D5EEB1A0-E21E-4D7C-BCD9-A2D3D3F17D95}"/>
    <dgm:cxn modelId="{5F68F6AC-3FE4-4CDB-BD5E-8A7697DE8BE4}" type="presOf" srcId="{6C0BA954-3718-440A-9FF3-AE7E2CEF757C}" destId="{AD0286E4-B76E-47E5-80D2-802B3ADDF68F}" srcOrd="0" destOrd="0" presId="urn:microsoft.com/office/officeart/2005/8/layout/lProcess3"/>
    <dgm:cxn modelId="{753BE7B8-5C78-4B0A-B7B0-0F554CDB5A54}" srcId="{73167D89-0445-45F9-AC4A-8E3653FC647B}" destId="{588F07A2-B55A-4A7F-BA2C-4545F806D446}" srcOrd="1" destOrd="0" parTransId="{EEE4F3C4-ABD7-4CFC-9497-440426A74F4D}" sibTransId="{B7C0A0E4-8458-4B36-9516-B9482DE5395B}"/>
    <dgm:cxn modelId="{96D1F882-9FAE-4FF8-9C5B-E15723662378}" type="presOf" srcId="{D37ABFB2-F60A-4B7C-929E-87CE0654EED1}" destId="{3B4FE6DA-0E6E-47C6-9D1F-B1A7245C4B50}" srcOrd="0" destOrd="0" presId="urn:microsoft.com/office/officeart/2005/8/layout/lProcess3"/>
    <dgm:cxn modelId="{7A1DDF62-135C-4DCE-840E-487A589718E6}" srcId="{6C0BA954-3718-440A-9FF3-AE7E2CEF757C}" destId="{1D83F00C-EA51-43E8-96A5-2549236544C4}" srcOrd="3" destOrd="0" parTransId="{3A51BC22-846B-49ED-B59C-5C2EA305BEE0}" sibTransId="{B46CF5F4-4A6B-42F2-9969-5AE4A5C4844B}"/>
    <dgm:cxn modelId="{7341850D-318E-46F7-BAF0-BD8CE6E03EDF}" type="presOf" srcId="{0EAC4DA0-42A1-4D64-80A4-4357FB62D7A3}" destId="{2802F17F-2DAB-485C-B1D2-2406B35ACE29}" srcOrd="0" destOrd="0" presId="urn:microsoft.com/office/officeart/2005/8/layout/lProcess3"/>
    <dgm:cxn modelId="{8E574141-AFB9-4AA2-96D4-C608543BB4AD}" type="presOf" srcId="{588F07A2-B55A-4A7F-BA2C-4545F806D446}" destId="{4D08BE30-D70D-4800-993F-746548F9E40C}" srcOrd="0" destOrd="0" presId="urn:microsoft.com/office/officeart/2005/8/layout/lProcess3"/>
    <dgm:cxn modelId="{57014F8A-47DF-4B4A-B46C-B5D8585898AB}" type="presOf" srcId="{53E4A528-1D9A-4C40-AFC3-17FAADDBA627}" destId="{E526B0E6-50F6-447C-9FEC-C346F21E2049}" srcOrd="0" destOrd="0" presId="urn:microsoft.com/office/officeart/2005/8/layout/lProcess3"/>
    <dgm:cxn modelId="{F33D19B0-C487-4C7D-A483-1DA6638E81CC}" type="presOf" srcId="{570C90CE-A4BD-4FCE-9027-177F9CC1C9C5}" destId="{0C2891A9-9ABB-425B-9ED4-179CD837C3B4}" srcOrd="0" destOrd="0" presId="urn:microsoft.com/office/officeart/2005/8/layout/lProcess3"/>
    <dgm:cxn modelId="{1E5AD401-99C8-4B66-B362-0285412A23CF}" type="presOf" srcId="{1D83F00C-EA51-43E8-96A5-2549236544C4}" destId="{6611BD62-2F72-48CE-A2C8-9833A10187D3}" srcOrd="0" destOrd="0" presId="urn:microsoft.com/office/officeart/2005/8/layout/lProcess3"/>
    <dgm:cxn modelId="{622700A9-985F-49DD-9DAB-9067DC1DF48E}" type="presOf" srcId="{3569D2D1-7D24-40E8-81EF-2C4504273F2C}" destId="{C0FBC660-3976-486A-95A8-AAF0A766C817}" srcOrd="0" destOrd="0" presId="urn:microsoft.com/office/officeart/2005/8/layout/lProcess3"/>
    <dgm:cxn modelId="{6CD10CEA-75FC-4B22-B85C-5861B001A5C5}" type="presParOf" srcId="{AD0286E4-B76E-47E5-80D2-802B3ADDF68F}" destId="{FE9883AF-AD83-44BD-8235-52ABF40BDABA}" srcOrd="0" destOrd="0" presId="urn:microsoft.com/office/officeart/2005/8/layout/lProcess3"/>
    <dgm:cxn modelId="{91060153-96C5-49FB-8D54-43B3CF6FA4D9}" type="presParOf" srcId="{FE9883AF-AD83-44BD-8235-52ABF40BDABA}" destId="{E526B0E6-50F6-447C-9FEC-C346F21E2049}" srcOrd="0" destOrd="0" presId="urn:microsoft.com/office/officeart/2005/8/layout/lProcess3"/>
    <dgm:cxn modelId="{0172CFFA-142A-47A1-87DD-658CA2C1E5C9}" type="presParOf" srcId="{FE9883AF-AD83-44BD-8235-52ABF40BDABA}" destId="{787DCEE9-5345-4AA7-935A-040014665319}" srcOrd="1" destOrd="0" presId="urn:microsoft.com/office/officeart/2005/8/layout/lProcess3"/>
    <dgm:cxn modelId="{63910FC2-ACC9-4D69-B601-EAE4D35BDD66}" type="presParOf" srcId="{FE9883AF-AD83-44BD-8235-52ABF40BDABA}" destId="{8980F498-C9FA-4A59-8481-A5061C03BC7F}" srcOrd="2" destOrd="0" presId="urn:microsoft.com/office/officeart/2005/8/layout/lProcess3"/>
    <dgm:cxn modelId="{3DE0915F-7430-4018-B438-14E922FB3DD0}" type="presParOf" srcId="{FE9883AF-AD83-44BD-8235-52ABF40BDABA}" destId="{9004E5E0-BBC8-41EE-80E9-D97C3C41F79A}" srcOrd="3" destOrd="0" presId="urn:microsoft.com/office/officeart/2005/8/layout/lProcess3"/>
    <dgm:cxn modelId="{747A23E3-FE5E-4FA4-8288-7B81E95F5043}" type="presParOf" srcId="{FE9883AF-AD83-44BD-8235-52ABF40BDABA}" destId="{43BB7C1A-3CB6-4AA6-A400-A0EFCA1357DD}" srcOrd="4" destOrd="0" presId="urn:microsoft.com/office/officeart/2005/8/layout/lProcess3"/>
    <dgm:cxn modelId="{E635F83A-40F8-4236-8D33-1E635CD936C2}" type="presParOf" srcId="{AD0286E4-B76E-47E5-80D2-802B3ADDF68F}" destId="{6F59112A-E792-4171-8343-6D38A02BF3A7}" srcOrd="1" destOrd="0" presId="urn:microsoft.com/office/officeart/2005/8/layout/lProcess3"/>
    <dgm:cxn modelId="{285D3F9C-6939-490C-9775-EDE947393E36}" type="presParOf" srcId="{AD0286E4-B76E-47E5-80D2-802B3ADDF68F}" destId="{191FB584-5DA6-42C8-9A2C-F4ABAA103252}" srcOrd="2" destOrd="0" presId="urn:microsoft.com/office/officeart/2005/8/layout/lProcess3"/>
    <dgm:cxn modelId="{D239803E-923E-4909-A265-31AD454734F5}" type="presParOf" srcId="{191FB584-5DA6-42C8-9A2C-F4ABAA103252}" destId="{3B4FE6DA-0E6E-47C6-9D1F-B1A7245C4B50}" srcOrd="0" destOrd="0" presId="urn:microsoft.com/office/officeart/2005/8/layout/lProcess3"/>
    <dgm:cxn modelId="{0385F445-C0F1-4EF3-96BB-220A59690298}" type="presParOf" srcId="{191FB584-5DA6-42C8-9A2C-F4ABAA103252}" destId="{ACC684F1-48FA-4AD6-87F7-51F4C1E56ECA}" srcOrd="1" destOrd="0" presId="urn:microsoft.com/office/officeart/2005/8/layout/lProcess3"/>
    <dgm:cxn modelId="{5F2B1C06-3A71-47F2-96C4-4F3A5C236786}" type="presParOf" srcId="{191FB584-5DA6-42C8-9A2C-F4ABAA103252}" destId="{0C2891A9-9ABB-425B-9ED4-179CD837C3B4}" srcOrd="2" destOrd="0" presId="urn:microsoft.com/office/officeart/2005/8/layout/lProcess3"/>
    <dgm:cxn modelId="{BB7FA6BD-614D-4300-9014-722DDF06778B}" type="presParOf" srcId="{191FB584-5DA6-42C8-9A2C-F4ABAA103252}" destId="{CC0BC323-AC6C-43B4-BB57-A84593E07BE1}" srcOrd="3" destOrd="0" presId="urn:microsoft.com/office/officeart/2005/8/layout/lProcess3"/>
    <dgm:cxn modelId="{56E741A1-41B7-4A1D-964A-58E31C407C40}" type="presParOf" srcId="{191FB584-5DA6-42C8-9A2C-F4ABAA103252}" destId="{1BC57575-FF8A-4883-89C7-535436285E57}" srcOrd="4" destOrd="0" presId="urn:microsoft.com/office/officeart/2005/8/layout/lProcess3"/>
    <dgm:cxn modelId="{779E1323-8EB2-49A8-95A4-E320B6A935EA}" type="presParOf" srcId="{AD0286E4-B76E-47E5-80D2-802B3ADDF68F}" destId="{9B13B81C-9EF2-425E-80F8-820E2F26A843}" srcOrd="3" destOrd="0" presId="urn:microsoft.com/office/officeart/2005/8/layout/lProcess3"/>
    <dgm:cxn modelId="{45BC3922-271E-441D-8C54-DFC28C17FADA}" type="presParOf" srcId="{AD0286E4-B76E-47E5-80D2-802B3ADDF68F}" destId="{A3786091-2CD9-4B6A-B500-9364D39EE7FA}" srcOrd="4" destOrd="0" presId="urn:microsoft.com/office/officeart/2005/8/layout/lProcess3"/>
    <dgm:cxn modelId="{7490012E-E744-4F3B-96C3-D93110595CC8}" type="presParOf" srcId="{A3786091-2CD9-4B6A-B500-9364D39EE7FA}" destId="{791FFE6D-DA54-4B4B-A951-BF8CA88FF391}" srcOrd="0" destOrd="0" presId="urn:microsoft.com/office/officeart/2005/8/layout/lProcess3"/>
    <dgm:cxn modelId="{BFBDE502-F9C0-40CE-A026-A49593DBF9BF}" type="presParOf" srcId="{A3786091-2CD9-4B6A-B500-9364D39EE7FA}" destId="{97D60D04-6EFC-4911-85E9-891C3697C789}" srcOrd="1" destOrd="0" presId="urn:microsoft.com/office/officeart/2005/8/layout/lProcess3"/>
    <dgm:cxn modelId="{09394B23-4CD1-49FB-9168-54AD8BC18449}" type="presParOf" srcId="{A3786091-2CD9-4B6A-B500-9364D39EE7FA}" destId="{2802F17F-2DAB-485C-B1D2-2406B35ACE29}" srcOrd="2" destOrd="0" presId="urn:microsoft.com/office/officeart/2005/8/layout/lProcess3"/>
    <dgm:cxn modelId="{A80DF230-FF6B-4A4E-B8F4-FB7EE6015048}" type="presParOf" srcId="{A3786091-2CD9-4B6A-B500-9364D39EE7FA}" destId="{D088A9B0-D3FF-48FB-A536-7C7589783B05}" srcOrd="3" destOrd="0" presId="urn:microsoft.com/office/officeart/2005/8/layout/lProcess3"/>
    <dgm:cxn modelId="{485DDFEB-A0C3-44F4-AEFF-56E19304BC9A}" type="presParOf" srcId="{A3786091-2CD9-4B6A-B500-9364D39EE7FA}" destId="{C0FBC660-3976-486A-95A8-AAF0A766C817}" srcOrd="4" destOrd="0" presId="urn:microsoft.com/office/officeart/2005/8/layout/lProcess3"/>
    <dgm:cxn modelId="{2BF508FC-7B6B-4510-9991-D1BEC463E984}" type="presParOf" srcId="{AD0286E4-B76E-47E5-80D2-802B3ADDF68F}" destId="{91BD6C50-1649-4716-8506-402DC649A0B8}" srcOrd="5" destOrd="0" presId="urn:microsoft.com/office/officeart/2005/8/layout/lProcess3"/>
    <dgm:cxn modelId="{40A009DF-F961-433D-A10B-4A86A9C9BC02}" type="presParOf" srcId="{AD0286E4-B76E-47E5-80D2-802B3ADDF68F}" destId="{4C9F28A4-489E-4ABA-8C69-26A5D1781C7F}" srcOrd="6" destOrd="0" presId="urn:microsoft.com/office/officeart/2005/8/layout/lProcess3"/>
    <dgm:cxn modelId="{77FDF766-3AFF-45C8-B90A-1C6E8F52F7B3}" type="presParOf" srcId="{4C9F28A4-489E-4ABA-8C69-26A5D1781C7F}" destId="{6611BD62-2F72-48CE-A2C8-9833A10187D3}" srcOrd="0" destOrd="0" presId="urn:microsoft.com/office/officeart/2005/8/layout/lProcess3"/>
    <dgm:cxn modelId="{9E26EF73-DA95-46BD-9CBD-5BE3FBB4BEAB}" type="presParOf" srcId="{4C9F28A4-489E-4ABA-8C69-26A5D1781C7F}" destId="{1F30B688-734A-4842-B096-6492C538848A}" srcOrd="1" destOrd="0" presId="urn:microsoft.com/office/officeart/2005/8/layout/lProcess3"/>
    <dgm:cxn modelId="{D4999139-BD73-49E6-98D6-6D95C2999A14}" type="presParOf" srcId="{4C9F28A4-489E-4ABA-8C69-26A5D1781C7F}" destId="{E10EB12F-32CC-4C3D-96E3-570C2C3DDAB7}" srcOrd="2" destOrd="0" presId="urn:microsoft.com/office/officeart/2005/8/layout/lProcess3"/>
    <dgm:cxn modelId="{8497FCF3-C47D-4F87-AD1A-6AF1268C24A6}" type="presParOf" srcId="{4C9F28A4-489E-4ABA-8C69-26A5D1781C7F}" destId="{4C1F05B6-2098-43FF-B604-08B7E473F780}" srcOrd="3" destOrd="0" presId="urn:microsoft.com/office/officeart/2005/8/layout/lProcess3"/>
    <dgm:cxn modelId="{F72DED6B-E58A-4829-9627-30C613E24416}" type="presParOf" srcId="{4C9F28A4-489E-4ABA-8C69-26A5D1781C7F}" destId="{4788CF39-5493-45F5-BC81-17F1BE06CAAE}" srcOrd="4" destOrd="0" presId="urn:microsoft.com/office/officeart/2005/8/layout/lProcess3"/>
    <dgm:cxn modelId="{EA0E7D93-6D67-42A4-943D-5DE1BA53B0F7}" type="presParOf" srcId="{AD0286E4-B76E-47E5-80D2-802B3ADDF68F}" destId="{0500BC0B-58A6-4205-B7E7-E35B1981F717}" srcOrd="7" destOrd="0" presId="urn:microsoft.com/office/officeart/2005/8/layout/lProcess3"/>
    <dgm:cxn modelId="{4BED4BA3-7D3B-4059-8C97-F7342011AB08}" type="presParOf" srcId="{AD0286E4-B76E-47E5-80D2-802B3ADDF68F}" destId="{83B43FA5-013C-4D2D-82E7-0885C5C08969}" srcOrd="8" destOrd="0" presId="urn:microsoft.com/office/officeart/2005/8/layout/lProcess3"/>
    <dgm:cxn modelId="{E50AC1FE-5B8E-45B7-B0EA-D07E3D903637}" type="presParOf" srcId="{83B43FA5-013C-4D2D-82E7-0885C5C08969}" destId="{FDD83C4F-EE25-4346-B108-A244DD9B158F}" srcOrd="0" destOrd="0" presId="urn:microsoft.com/office/officeart/2005/8/layout/lProcess3"/>
    <dgm:cxn modelId="{2DA9C6FB-7F8E-4E7E-9966-4170E82052CF}" type="presParOf" srcId="{83B43FA5-013C-4D2D-82E7-0885C5C08969}" destId="{A2AC3739-2A8A-454E-B4A7-295A3D971BAE}" srcOrd="1" destOrd="0" presId="urn:microsoft.com/office/officeart/2005/8/layout/lProcess3"/>
    <dgm:cxn modelId="{902F3FFA-E1D9-4FF8-A62A-F9632667ECC3}" type="presParOf" srcId="{83B43FA5-013C-4D2D-82E7-0885C5C08969}" destId="{BA6466D2-3388-411B-9C1B-B376E461795B}" srcOrd="2" destOrd="0" presId="urn:microsoft.com/office/officeart/2005/8/layout/lProcess3"/>
    <dgm:cxn modelId="{E8268C93-F190-4F46-9F50-32E3423CC82E}" type="presParOf" srcId="{83B43FA5-013C-4D2D-82E7-0885C5C08969}" destId="{816BA173-15C7-4B90-B8BE-4711FE07971A}" srcOrd="3" destOrd="0" presId="urn:microsoft.com/office/officeart/2005/8/layout/lProcess3"/>
    <dgm:cxn modelId="{7F04FA3F-59EC-4C6E-989D-9B67E3E40D99}" type="presParOf" srcId="{83B43FA5-013C-4D2D-82E7-0885C5C08969}" destId="{4D08BE30-D70D-4800-993F-746548F9E40C}" srcOrd="4" destOrd="0" presId="urn:microsoft.com/office/officeart/2005/8/layout/lProcess3"/>
    <dgm:cxn modelId="{12F1CC04-3D64-4EE0-A4AE-C714CF220A7A}" type="presParOf" srcId="{AD0286E4-B76E-47E5-80D2-802B3ADDF68F}" destId="{B241818D-AC7D-443E-BBBA-A611D281DFFB}" srcOrd="9" destOrd="0" presId="urn:microsoft.com/office/officeart/2005/8/layout/lProcess3"/>
    <dgm:cxn modelId="{67383686-F013-436F-BEC6-08631EDF9F69}" type="presParOf" srcId="{AD0286E4-B76E-47E5-80D2-802B3ADDF68F}" destId="{F4550BDC-CC7D-4752-9533-4D7D7A24E2A4}" srcOrd="10" destOrd="0" presId="urn:microsoft.com/office/officeart/2005/8/layout/lProcess3"/>
    <dgm:cxn modelId="{A530BF13-6ED5-44EC-94F7-BC910773D91B}" type="presParOf" srcId="{F4550BDC-CC7D-4752-9533-4D7D7A24E2A4}" destId="{7491D29F-33B3-4F35-B374-04E72E6D5CDA}" srcOrd="0" destOrd="0" presId="urn:microsoft.com/office/officeart/2005/8/layout/lProcess3"/>
    <dgm:cxn modelId="{1BF7BB74-5E31-41EC-A567-C530D3059B6E}" type="presParOf" srcId="{F4550BDC-CC7D-4752-9533-4D7D7A24E2A4}" destId="{36EF52C6-32EC-4B6D-94B0-B8503946F75F}" srcOrd="1" destOrd="0" presId="urn:microsoft.com/office/officeart/2005/8/layout/lProcess3"/>
    <dgm:cxn modelId="{7E134228-4962-4C02-904B-D2212518C22D}" type="presParOf" srcId="{F4550BDC-CC7D-4752-9533-4D7D7A24E2A4}" destId="{0DE12351-B373-436D-BE46-5332AE6E833B}" srcOrd="2" destOrd="0" presId="urn:microsoft.com/office/officeart/2005/8/layout/lProcess3"/>
    <dgm:cxn modelId="{97836B8B-B787-4696-BC93-0F7A9ECB2B8F}" type="presParOf" srcId="{F4550BDC-CC7D-4752-9533-4D7D7A24E2A4}" destId="{9D51D0F2-34D7-4BF0-A929-AA637ADBEB66}" srcOrd="3" destOrd="0" presId="urn:microsoft.com/office/officeart/2005/8/layout/lProcess3"/>
    <dgm:cxn modelId="{313C41D0-209B-43F4-9F5E-FA26AD394F8E}" type="presParOf" srcId="{F4550BDC-CC7D-4752-9533-4D7D7A24E2A4}" destId="{3EB97714-AFD2-4DB9-B940-B9E72EBE8C1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4D0DF-3E09-4CE2-91E0-7E0EFC0C5DE5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DB796-039B-4452-A27A-6D1664CF8105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1" action="ppaction://hlinksldjump"/>
            </a:rPr>
            <a:t>ИНСЕРТ</a:t>
          </a:r>
          <a:endParaRPr lang="ru-RU" sz="2400" dirty="0"/>
        </a:p>
      </dgm:t>
    </dgm:pt>
    <dgm:pt modelId="{A4397707-6804-46AB-8D31-9F779775F86B}" type="parTrans" cxnId="{01B9FC32-12A5-4797-B0CF-6EC1DC8DBA78}">
      <dgm:prSet/>
      <dgm:spPr/>
      <dgm:t>
        <a:bodyPr/>
        <a:lstStyle/>
        <a:p>
          <a:endParaRPr lang="ru-RU" sz="2400"/>
        </a:p>
      </dgm:t>
    </dgm:pt>
    <dgm:pt modelId="{6E2ED7AD-4C69-4236-922B-005E7A88324E}" type="sibTrans" cxnId="{01B9FC32-12A5-4797-B0CF-6EC1DC8DBA78}">
      <dgm:prSet/>
      <dgm:spPr/>
      <dgm:t>
        <a:bodyPr/>
        <a:lstStyle/>
        <a:p>
          <a:endParaRPr lang="ru-RU" sz="2400"/>
        </a:p>
      </dgm:t>
    </dgm:pt>
    <dgm:pt modelId="{A0257153-A0C2-4615-8FC5-FA73C6BE41D8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2" action="ppaction://hlinksldjump"/>
            </a:rPr>
            <a:t>Кластер</a:t>
          </a:r>
          <a:endParaRPr lang="ru-RU" sz="2400" dirty="0"/>
        </a:p>
      </dgm:t>
    </dgm:pt>
    <dgm:pt modelId="{831943EE-F08D-4E49-966E-BCA7CB186664}" type="parTrans" cxnId="{9C8DC8E5-908B-4818-A527-992E112BA90F}">
      <dgm:prSet/>
      <dgm:spPr/>
      <dgm:t>
        <a:bodyPr/>
        <a:lstStyle/>
        <a:p>
          <a:endParaRPr lang="ru-RU" sz="2400"/>
        </a:p>
      </dgm:t>
    </dgm:pt>
    <dgm:pt modelId="{E7422842-0B9E-4088-ADF9-F77915C293ED}" type="sibTrans" cxnId="{9C8DC8E5-908B-4818-A527-992E112BA90F}">
      <dgm:prSet/>
      <dgm:spPr/>
      <dgm:t>
        <a:bodyPr/>
        <a:lstStyle/>
        <a:p>
          <a:endParaRPr lang="ru-RU" sz="2400"/>
        </a:p>
      </dgm:t>
    </dgm:pt>
    <dgm:pt modelId="{AB075868-1F8D-4CF8-B16B-629F5E2FEAFE}">
      <dgm:prSet phldrT="[Текст]" custT="1"/>
      <dgm:spPr/>
      <dgm:t>
        <a:bodyPr/>
        <a:lstStyle/>
        <a:p>
          <a:r>
            <a:rPr lang="ru-RU" sz="2400" b="1" dirty="0" smtClean="0">
              <a:hlinkClick xmlns:r="http://schemas.openxmlformats.org/officeDocument/2006/relationships" r:id="rId3" action="ppaction://hlinksldjump"/>
            </a:rPr>
            <a:t>Стратегия ЗХУ</a:t>
          </a:r>
          <a:endParaRPr lang="ru-RU" sz="2400" dirty="0"/>
        </a:p>
      </dgm:t>
    </dgm:pt>
    <dgm:pt modelId="{A1E6A73A-AAA1-4790-97FA-0968081D353C}" type="parTrans" cxnId="{663D614D-BC9D-459A-9C49-8C3B3014B17B}">
      <dgm:prSet/>
      <dgm:spPr/>
      <dgm:t>
        <a:bodyPr/>
        <a:lstStyle/>
        <a:p>
          <a:endParaRPr lang="ru-RU" sz="2400"/>
        </a:p>
      </dgm:t>
    </dgm:pt>
    <dgm:pt modelId="{EF77889C-6B08-44F7-A274-79342577CC07}" type="sibTrans" cxnId="{663D614D-BC9D-459A-9C49-8C3B3014B17B}">
      <dgm:prSet/>
      <dgm:spPr/>
      <dgm:t>
        <a:bodyPr/>
        <a:lstStyle/>
        <a:p>
          <a:endParaRPr lang="ru-RU" sz="2400"/>
        </a:p>
      </dgm:t>
    </dgm:pt>
    <dgm:pt modelId="{FD9192D3-CFA7-461C-8136-576C8F17C239}">
      <dgm:prSet phldrT="[Текст]"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4" action="ppaction://hlinksldjump"/>
            </a:rPr>
            <a:t>Бортовой журнал</a:t>
          </a:r>
          <a:endParaRPr lang="ru-RU" sz="2400" dirty="0"/>
        </a:p>
      </dgm:t>
    </dgm:pt>
    <dgm:pt modelId="{2A8C6E09-1DB2-4222-8B93-9870D9371AC2}" type="parTrans" cxnId="{A022C964-9810-463C-A695-37314ABCFCE5}">
      <dgm:prSet/>
      <dgm:spPr/>
      <dgm:t>
        <a:bodyPr/>
        <a:lstStyle/>
        <a:p>
          <a:endParaRPr lang="ru-RU" sz="2400"/>
        </a:p>
      </dgm:t>
    </dgm:pt>
    <dgm:pt modelId="{2DB0B64E-62C9-4FA4-B05A-3BD77050E11A}" type="sibTrans" cxnId="{A022C964-9810-463C-A695-37314ABCFCE5}">
      <dgm:prSet/>
      <dgm:spPr/>
      <dgm:t>
        <a:bodyPr/>
        <a:lstStyle/>
        <a:p>
          <a:endParaRPr lang="ru-RU" sz="2400"/>
        </a:p>
      </dgm:t>
    </dgm:pt>
    <dgm:pt modelId="{15A4581E-10CE-4D22-8195-B40140CC2D9E}" type="pres">
      <dgm:prSet presAssocID="{3634D0DF-3E09-4CE2-91E0-7E0EFC0C5D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95C55-E129-4DAF-BBD6-B6776976F291}" type="pres">
      <dgm:prSet presAssocID="{F1BDB796-039B-4452-A27A-6D1664CF8105}" presName="composite" presStyleCnt="0"/>
      <dgm:spPr/>
    </dgm:pt>
    <dgm:pt modelId="{9589ED40-CC06-4E7B-8EF9-2D0F65838630}" type="pres">
      <dgm:prSet presAssocID="{F1BDB796-039B-4452-A27A-6D1664CF810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2EA98-1802-4436-9844-0B5BEA53722B}" type="pres">
      <dgm:prSet presAssocID="{F1BDB796-039B-4452-A27A-6D1664CF8105}" presName="rect2" presStyleLbl="fgImgPlace1" presStyleIdx="0" presStyleCnt="4"/>
      <dgm:spPr/>
      <dgm:t>
        <a:bodyPr/>
        <a:lstStyle/>
        <a:p>
          <a:endParaRPr lang="ru-RU"/>
        </a:p>
      </dgm:t>
    </dgm:pt>
    <dgm:pt modelId="{BC1215A8-A865-4ABB-AE53-CB17CC9EFBD4}" type="pres">
      <dgm:prSet presAssocID="{6E2ED7AD-4C69-4236-922B-005E7A88324E}" presName="sibTrans" presStyleCnt="0"/>
      <dgm:spPr/>
    </dgm:pt>
    <dgm:pt modelId="{8BDB1479-7697-4D31-ACC0-9369D64FEE45}" type="pres">
      <dgm:prSet presAssocID="{A0257153-A0C2-4615-8FC5-FA73C6BE41D8}" presName="composite" presStyleCnt="0"/>
      <dgm:spPr/>
    </dgm:pt>
    <dgm:pt modelId="{10D2477A-BE84-4CBF-AABB-AE2743CE9594}" type="pres">
      <dgm:prSet presAssocID="{A0257153-A0C2-4615-8FC5-FA73C6BE41D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B434F-D85C-4F38-AA98-D9C740ADEB14}" type="pres">
      <dgm:prSet presAssocID="{A0257153-A0C2-4615-8FC5-FA73C6BE41D8}" presName="rect2" presStyleLbl="fgImgPlace1" presStyleIdx="1" presStyleCnt="4"/>
      <dgm:spPr/>
    </dgm:pt>
    <dgm:pt modelId="{C4939A70-66FD-49C1-80FC-9C6A10F6D5F8}" type="pres">
      <dgm:prSet presAssocID="{E7422842-0B9E-4088-ADF9-F77915C293ED}" presName="sibTrans" presStyleCnt="0"/>
      <dgm:spPr/>
    </dgm:pt>
    <dgm:pt modelId="{0671A5E1-B7DF-40B2-9B6A-DC03E9FFD318}" type="pres">
      <dgm:prSet presAssocID="{AB075868-1F8D-4CF8-B16B-629F5E2FEAFE}" presName="composite" presStyleCnt="0"/>
      <dgm:spPr/>
    </dgm:pt>
    <dgm:pt modelId="{1E6C2393-FFF9-497D-9621-1F9A12F11B9F}" type="pres">
      <dgm:prSet presAssocID="{AB075868-1F8D-4CF8-B16B-629F5E2FEAF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A123C-FD8B-4B59-BF87-E93A441E19A4}" type="pres">
      <dgm:prSet presAssocID="{AB075868-1F8D-4CF8-B16B-629F5E2FEAFE}" presName="rect2" presStyleLbl="fgImgPlace1" presStyleIdx="2" presStyleCnt="4"/>
      <dgm:spPr/>
    </dgm:pt>
    <dgm:pt modelId="{DA9FB4FA-CE91-45C3-BC22-92E63DC3D83E}" type="pres">
      <dgm:prSet presAssocID="{EF77889C-6B08-44F7-A274-79342577CC07}" presName="sibTrans" presStyleCnt="0"/>
      <dgm:spPr/>
    </dgm:pt>
    <dgm:pt modelId="{299417A3-A7D1-461B-8462-F2A49F3CD4BC}" type="pres">
      <dgm:prSet presAssocID="{FD9192D3-CFA7-461C-8136-576C8F17C239}" presName="composite" presStyleCnt="0"/>
      <dgm:spPr/>
    </dgm:pt>
    <dgm:pt modelId="{0D6CA5F0-3C22-482C-ACB4-3E40D27786FF}" type="pres">
      <dgm:prSet presAssocID="{FD9192D3-CFA7-461C-8136-576C8F17C23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4CB16-70EB-4D48-904A-BD55FBD2FA4C}" type="pres">
      <dgm:prSet presAssocID="{FD9192D3-CFA7-461C-8136-576C8F17C239}" presName="rect2" presStyleLbl="fgImgPlace1" presStyleIdx="3" presStyleCnt="4"/>
      <dgm:spPr/>
    </dgm:pt>
  </dgm:ptLst>
  <dgm:cxnLst>
    <dgm:cxn modelId="{6326D2F3-84D5-4524-9823-40E56AF927AA}" type="presOf" srcId="{A0257153-A0C2-4615-8FC5-FA73C6BE41D8}" destId="{10D2477A-BE84-4CBF-AABB-AE2743CE9594}" srcOrd="0" destOrd="0" presId="urn:microsoft.com/office/officeart/2008/layout/PictureStrips"/>
    <dgm:cxn modelId="{9C8DC8E5-908B-4818-A527-992E112BA90F}" srcId="{3634D0DF-3E09-4CE2-91E0-7E0EFC0C5DE5}" destId="{A0257153-A0C2-4615-8FC5-FA73C6BE41D8}" srcOrd="1" destOrd="0" parTransId="{831943EE-F08D-4E49-966E-BCA7CB186664}" sibTransId="{E7422842-0B9E-4088-ADF9-F77915C293ED}"/>
    <dgm:cxn modelId="{A1BB8963-FCEE-4893-8A76-07FAC9DC0DE1}" type="presOf" srcId="{AB075868-1F8D-4CF8-B16B-629F5E2FEAFE}" destId="{1E6C2393-FFF9-497D-9621-1F9A12F11B9F}" srcOrd="0" destOrd="0" presId="urn:microsoft.com/office/officeart/2008/layout/PictureStrips"/>
    <dgm:cxn modelId="{0AD31497-AB76-42AB-8A75-91330B44B7C3}" type="presOf" srcId="{F1BDB796-039B-4452-A27A-6D1664CF8105}" destId="{9589ED40-CC06-4E7B-8EF9-2D0F65838630}" srcOrd="0" destOrd="0" presId="urn:microsoft.com/office/officeart/2008/layout/PictureStrips"/>
    <dgm:cxn modelId="{01B9FC32-12A5-4797-B0CF-6EC1DC8DBA78}" srcId="{3634D0DF-3E09-4CE2-91E0-7E0EFC0C5DE5}" destId="{F1BDB796-039B-4452-A27A-6D1664CF8105}" srcOrd="0" destOrd="0" parTransId="{A4397707-6804-46AB-8D31-9F779775F86B}" sibTransId="{6E2ED7AD-4C69-4236-922B-005E7A88324E}"/>
    <dgm:cxn modelId="{663D614D-BC9D-459A-9C49-8C3B3014B17B}" srcId="{3634D0DF-3E09-4CE2-91E0-7E0EFC0C5DE5}" destId="{AB075868-1F8D-4CF8-B16B-629F5E2FEAFE}" srcOrd="2" destOrd="0" parTransId="{A1E6A73A-AAA1-4790-97FA-0968081D353C}" sibTransId="{EF77889C-6B08-44F7-A274-79342577CC07}"/>
    <dgm:cxn modelId="{A022C964-9810-463C-A695-37314ABCFCE5}" srcId="{3634D0DF-3E09-4CE2-91E0-7E0EFC0C5DE5}" destId="{FD9192D3-CFA7-461C-8136-576C8F17C239}" srcOrd="3" destOrd="0" parTransId="{2A8C6E09-1DB2-4222-8B93-9870D9371AC2}" sibTransId="{2DB0B64E-62C9-4FA4-B05A-3BD77050E11A}"/>
    <dgm:cxn modelId="{CFE1A1B1-55B8-414E-8410-5151D088D18C}" type="presOf" srcId="{3634D0DF-3E09-4CE2-91E0-7E0EFC0C5DE5}" destId="{15A4581E-10CE-4D22-8195-B40140CC2D9E}" srcOrd="0" destOrd="0" presId="urn:microsoft.com/office/officeart/2008/layout/PictureStrips"/>
    <dgm:cxn modelId="{BC83CED2-597F-46E1-837A-029E61FC3BF5}" type="presOf" srcId="{FD9192D3-CFA7-461C-8136-576C8F17C239}" destId="{0D6CA5F0-3C22-482C-ACB4-3E40D27786FF}" srcOrd="0" destOrd="0" presId="urn:microsoft.com/office/officeart/2008/layout/PictureStrips"/>
    <dgm:cxn modelId="{C8D56CF6-EE45-4BC6-9D94-EBAF68891079}" type="presParOf" srcId="{15A4581E-10CE-4D22-8195-B40140CC2D9E}" destId="{DC195C55-E129-4DAF-BBD6-B6776976F291}" srcOrd="0" destOrd="0" presId="urn:microsoft.com/office/officeart/2008/layout/PictureStrips"/>
    <dgm:cxn modelId="{0BBF6DCD-04A3-4B67-8504-464319AA19AB}" type="presParOf" srcId="{DC195C55-E129-4DAF-BBD6-B6776976F291}" destId="{9589ED40-CC06-4E7B-8EF9-2D0F65838630}" srcOrd="0" destOrd="0" presId="urn:microsoft.com/office/officeart/2008/layout/PictureStrips"/>
    <dgm:cxn modelId="{F82D921B-FC7E-475F-915F-251FDB970B32}" type="presParOf" srcId="{DC195C55-E129-4DAF-BBD6-B6776976F291}" destId="{7902EA98-1802-4436-9844-0B5BEA53722B}" srcOrd="1" destOrd="0" presId="urn:microsoft.com/office/officeart/2008/layout/PictureStrips"/>
    <dgm:cxn modelId="{33A23E42-BF12-4A39-87A2-F40C64CEB62F}" type="presParOf" srcId="{15A4581E-10CE-4D22-8195-B40140CC2D9E}" destId="{BC1215A8-A865-4ABB-AE53-CB17CC9EFBD4}" srcOrd="1" destOrd="0" presId="urn:microsoft.com/office/officeart/2008/layout/PictureStrips"/>
    <dgm:cxn modelId="{C2AF7CCA-743F-400A-B469-729BAE4BE543}" type="presParOf" srcId="{15A4581E-10CE-4D22-8195-B40140CC2D9E}" destId="{8BDB1479-7697-4D31-ACC0-9369D64FEE45}" srcOrd="2" destOrd="0" presId="urn:microsoft.com/office/officeart/2008/layout/PictureStrips"/>
    <dgm:cxn modelId="{B98DC431-CAB0-479C-990C-7178FB588F2E}" type="presParOf" srcId="{8BDB1479-7697-4D31-ACC0-9369D64FEE45}" destId="{10D2477A-BE84-4CBF-AABB-AE2743CE9594}" srcOrd="0" destOrd="0" presId="urn:microsoft.com/office/officeart/2008/layout/PictureStrips"/>
    <dgm:cxn modelId="{BD04B2B5-C41C-4A83-ABE1-DC66A2088562}" type="presParOf" srcId="{8BDB1479-7697-4D31-ACC0-9369D64FEE45}" destId="{AD9B434F-D85C-4F38-AA98-D9C740ADEB14}" srcOrd="1" destOrd="0" presId="urn:microsoft.com/office/officeart/2008/layout/PictureStrips"/>
    <dgm:cxn modelId="{A87179D1-EBBD-4F01-9BDD-35C68D8C4D90}" type="presParOf" srcId="{15A4581E-10CE-4D22-8195-B40140CC2D9E}" destId="{C4939A70-66FD-49C1-80FC-9C6A10F6D5F8}" srcOrd="3" destOrd="0" presId="urn:microsoft.com/office/officeart/2008/layout/PictureStrips"/>
    <dgm:cxn modelId="{66DB454C-C77B-45BA-8342-8FAFB70779EE}" type="presParOf" srcId="{15A4581E-10CE-4D22-8195-B40140CC2D9E}" destId="{0671A5E1-B7DF-40B2-9B6A-DC03E9FFD318}" srcOrd="4" destOrd="0" presId="urn:microsoft.com/office/officeart/2008/layout/PictureStrips"/>
    <dgm:cxn modelId="{B2DE0F55-3D1C-4E57-8E14-E248B6A4A347}" type="presParOf" srcId="{0671A5E1-B7DF-40B2-9B6A-DC03E9FFD318}" destId="{1E6C2393-FFF9-497D-9621-1F9A12F11B9F}" srcOrd="0" destOrd="0" presId="urn:microsoft.com/office/officeart/2008/layout/PictureStrips"/>
    <dgm:cxn modelId="{7FF3DEFE-37DE-4DB4-A3A6-C1784ADFBC52}" type="presParOf" srcId="{0671A5E1-B7DF-40B2-9B6A-DC03E9FFD318}" destId="{6E2A123C-FD8B-4B59-BF87-E93A441E19A4}" srcOrd="1" destOrd="0" presId="urn:microsoft.com/office/officeart/2008/layout/PictureStrips"/>
    <dgm:cxn modelId="{0B4F7E07-1E4F-44CE-8303-67D3C3FBB314}" type="presParOf" srcId="{15A4581E-10CE-4D22-8195-B40140CC2D9E}" destId="{DA9FB4FA-CE91-45C3-BC22-92E63DC3D83E}" srcOrd="5" destOrd="0" presId="urn:microsoft.com/office/officeart/2008/layout/PictureStrips"/>
    <dgm:cxn modelId="{617DEDF7-56E1-4F0B-A280-59FC6E02B831}" type="presParOf" srcId="{15A4581E-10CE-4D22-8195-B40140CC2D9E}" destId="{299417A3-A7D1-461B-8462-F2A49F3CD4BC}" srcOrd="6" destOrd="0" presId="urn:microsoft.com/office/officeart/2008/layout/PictureStrips"/>
    <dgm:cxn modelId="{131971E8-326F-46F4-A8E8-5D57ABE61749}" type="presParOf" srcId="{299417A3-A7D1-461B-8462-F2A49F3CD4BC}" destId="{0D6CA5F0-3C22-482C-ACB4-3E40D27786FF}" srcOrd="0" destOrd="0" presId="urn:microsoft.com/office/officeart/2008/layout/PictureStrips"/>
    <dgm:cxn modelId="{E2DDEA9B-C00C-481D-892A-74D43C8E2A47}" type="presParOf" srcId="{299417A3-A7D1-461B-8462-F2A49F3CD4BC}" destId="{0AA4CB16-70EB-4D48-904A-BD55FBD2FA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11C51-AD47-4B15-9CF9-0AEDA91D9F72}" type="doc">
      <dgm:prSet loTypeId="urn:microsoft.com/office/officeart/2005/8/layout/default#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053EB8-38E3-475E-8010-7F406FF6B082}">
      <dgm:prSet phldrT="[Текст]" custT="1"/>
      <dgm:spPr/>
      <dgm:t>
        <a:bodyPr/>
        <a:lstStyle/>
        <a:p>
          <a:r>
            <a:rPr lang="ru-RU" sz="2400" dirty="0" smtClean="0"/>
            <a:t>Целеполагание </a:t>
          </a:r>
          <a:endParaRPr lang="ru-RU" sz="2400" dirty="0"/>
        </a:p>
      </dgm:t>
    </dgm:pt>
    <dgm:pt modelId="{7B8002FF-7355-480B-BB27-17FB9003A4AB}" type="parTrans" cxnId="{9075FA77-A7DE-45A6-A409-9CB1CFFE0BA5}">
      <dgm:prSet/>
      <dgm:spPr/>
      <dgm:t>
        <a:bodyPr/>
        <a:lstStyle/>
        <a:p>
          <a:endParaRPr lang="ru-RU"/>
        </a:p>
      </dgm:t>
    </dgm:pt>
    <dgm:pt modelId="{4A9E4ABE-CE12-4305-ADC8-8DDC16632FB1}" type="sibTrans" cxnId="{9075FA77-A7DE-45A6-A409-9CB1CFFE0BA5}">
      <dgm:prSet/>
      <dgm:spPr/>
      <dgm:t>
        <a:bodyPr/>
        <a:lstStyle/>
        <a:p>
          <a:endParaRPr lang="ru-RU"/>
        </a:p>
      </dgm:t>
    </dgm:pt>
    <dgm:pt modelId="{0F339000-2991-43E8-B063-B9683DEB3077}">
      <dgm:prSet phldrT="[Текст]" custT="1"/>
      <dgm:spPr/>
      <dgm:t>
        <a:bodyPr/>
        <a:lstStyle/>
        <a:p>
          <a:r>
            <a:rPr lang="ru-RU" sz="2400" dirty="0" smtClean="0"/>
            <a:t>Равноправие</a:t>
          </a:r>
          <a:endParaRPr lang="ru-RU" sz="2400" dirty="0"/>
        </a:p>
      </dgm:t>
    </dgm:pt>
    <dgm:pt modelId="{E182AA58-5D56-446A-9E60-B0FDA0F82A1C}" type="parTrans" cxnId="{8D599505-EBDF-4EAA-BF18-E1ED59BFD665}">
      <dgm:prSet/>
      <dgm:spPr/>
      <dgm:t>
        <a:bodyPr/>
        <a:lstStyle/>
        <a:p>
          <a:endParaRPr lang="ru-RU"/>
        </a:p>
      </dgm:t>
    </dgm:pt>
    <dgm:pt modelId="{9F6DCAC5-8F91-4193-9C94-47391FDD7D77}" type="sibTrans" cxnId="{8D599505-EBDF-4EAA-BF18-E1ED59BFD665}">
      <dgm:prSet/>
      <dgm:spPr/>
      <dgm:t>
        <a:bodyPr/>
        <a:lstStyle/>
        <a:p>
          <a:endParaRPr lang="ru-RU"/>
        </a:p>
      </dgm:t>
    </dgm:pt>
    <dgm:pt modelId="{811D6001-B5CC-45FF-B6D6-DD5798FC01B7}">
      <dgm:prSet phldrT="[Текст]" custT="1"/>
      <dgm:spPr/>
      <dgm:t>
        <a:bodyPr/>
        <a:lstStyle/>
        <a:p>
          <a:r>
            <a:rPr lang="ru-RU" sz="2400" dirty="0" smtClean="0"/>
            <a:t>Сотрудничество</a:t>
          </a:r>
          <a:endParaRPr lang="ru-RU" sz="2400" dirty="0"/>
        </a:p>
      </dgm:t>
    </dgm:pt>
    <dgm:pt modelId="{1625D335-4A0C-4208-B6EA-B846440AD5B1}" type="parTrans" cxnId="{8812A3E3-D534-4ABF-9B5B-B40B01AA3155}">
      <dgm:prSet/>
      <dgm:spPr/>
      <dgm:t>
        <a:bodyPr/>
        <a:lstStyle/>
        <a:p>
          <a:endParaRPr lang="ru-RU"/>
        </a:p>
      </dgm:t>
    </dgm:pt>
    <dgm:pt modelId="{F0EE3B12-23A9-4EDE-B270-B3B85F8225B8}" type="sibTrans" cxnId="{8812A3E3-D534-4ABF-9B5B-B40B01AA3155}">
      <dgm:prSet/>
      <dgm:spPr/>
      <dgm:t>
        <a:bodyPr/>
        <a:lstStyle/>
        <a:p>
          <a:endParaRPr lang="ru-RU"/>
        </a:p>
      </dgm:t>
    </dgm:pt>
    <dgm:pt modelId="{7CF3EC7C-8B88-4847-BD91-C5CBBF12AD82}">
      <dgm:prSet phldrT="[Текст]" custT="1"/>
      <dgm:spPr/>
      <dgm:t>
        <a:bodyPr/>
        <a:lstStyle/>
        <a:p>
          <a:r>
            <a:rPr lang="ru-RU" sz="2400" dirty="0" smtClean="0"/>
            <a:t>Коммуникация</a:t>
          </a:r>
          <a:endParaRPr lang="ru-RU" sz="2400" dirty="0"/>
        </a:p>
      </dgm:t>
    </dgm:pt>
    <dgm:pt modelId="{25AABC72-6178-443D-81EA-BE24257D9197}" type="parTrans" cxnId="{3DEFE996-02F8-473F-AD51-BE8B0025DC06}">
      <dgm:prSet/>
      <dgm:spPr/>
      <dgm:t>
        <a:bodyPr/>
        <a:lstStyle/>
        <a:p>
          <a:endParaRPr lang="ru-RU"/>
        </a:p>
      </dgm:t>
    </dgm:pt>
    <dgm:pt modelId="{DFD35B3A-2903-4B4D-985D-FB0C418B8040}" type="sibTrans" cxnId="{3DEFE996-02F8-473F-AD51-BE8B0025DC06}">
      <dgm:prSet/>
      <dgm:spPr/>
      <dgm:t>
        <a:bodyPr/>
        <a:lstStyle/>
        <a:p>
          <a:endParaRPr lang="ru-RU"/>
        </a:p>
      </dgm:t>
    </dgm:pt>
    <dgm:pt modelId="{5E03AA55-2B19-45C2-BCE8-C4A35BA998A7}">
      <dgm:prSet phldrT="[Текст]" custT="1"/>
      <dgm:spPr/>
      <dgm:t>
        <a:bodyPr/>
        <a:lstStyle/>
        <a:p>
          <a:r>
            <a:rPr lang="ru-RU" sz="2400" dirty="0" smtClean="0"/>
            <a:t>Визуализация</a:t>
          </a:r>
          <a:endParaRPr lang="ru-RU" sz="2400" dirty="0"/>
        </a:p>
      </dgm:t>
    </dgm:pt>
    <dgm:pt modelId="{E48A99E1-6284-4DED-88A1-E5537056FCF6}" type="parTrans" cxnId="{BB5BB950-7C03-44CB-9FB7-1318C08E1F02}">
      <dgm:prSet/>
      <dgm:spPr/>
      <dgm:t>
        <a:bodyPr/>
        <a:lstStyle/>
        <a:p>
          <a:endParaRPr lang="ru-RU"/>
        </a:p>
      </dgm:t>
    </dgm:pt>
    <dgm:pt modelId="{85B5926C-C84D-4EB3-AC64-357ADF237239}" type="sibTrans" cxnId="{BB5BB950-7C03-44CB-9FB7-1318C08E1F02}">
      <dgm:prSet/>
      <dgm:spPr/>
      <dgm:t>
        <a:bodyPr/>
        <a:lstStyle/>
        <a:p>
          <a:endParaRPr lang="ru-RU"/>
        </a:p>
      </dgm:t>
    </dgm:pt>
    <dgm:pt modelId="{1C267856-D375-4270-B129-D163DFD94F63}">
      <dgm:prSet phldrT="[Текст]" custT="1"/>
      <dgm:spPr/>
      <dgm:t>
        <a:bodyPr/>
        <a:lstStyle/>
        <a:p>
          <a:r>
            <a:rPr lang="ru-RU" sz="2400" dirty="0" smtClean="0"/>
            <a:t>Мотивация</a:t>
          </a:r>
          <a:endParaRPr lang="ru-RU" sz="2400" dirty="0"/>
        </a:p>
      </dgm:t>
    </dgm:pt>
    <dgm:pt modelId="{1F31D262-86CE-4FE7-8BC8-010C04CD6E82}" type="parTrans" cxnId="{85915C3F-2F2B-456A-BBCC-A92ED29D84D4}">
      <dgm:prSet/>
      <dgm:spPr/>
      <dgm:t>
        <a:bodyPr/>
        <a:lstStyle/>
        <a:p>
          <a:endParaRPr lang="ru-RU"/>
        </a:p>
      </dgm:t>
    </dgm:pt>
    <dgm:pt modelId="{EA9CF1E2-13B9-45D1-8C02-8026CC11C507}" type="sibTrans" cxnId="{85915C3F-2F2B-456A-BBCC-A92ED29D84D4}">
      <dgm:prSet/>
      <dgm:spPr/>
      <dgm:t>
        <a:bodyPr/>
        <a:lstStyle/>
        <a:p>
          <a:endParaRPr lang="ru-RU"/>
        </a:p>
      </dgm:t>
    </dgm:pt>
    <dgm:pt modelId="{B7AB7914-623D-486C-9A1D-9042773CA5C2}">
      <dgm:prSet phldrT="[Текст]" custT="1"/>
      <dgm:spPr/>
      <dgm:t>
        <a:bodyPr/>
        <a:lstStyle/>
        <a:p>
          <a:r>
            <a:rPr lang="ru-RU" sz="2400" dirty="0" err="1" smtClean="0"/>
            <a:t>Мониториг</a:t>
          </a:r>
          <a:endParaRPr lang="ru-RU" sz="2400" dirty="0"/>
        </a:p>
      </dgm:t>
    </dgm:pt>
    <dgm:pt modelId="{82742AB1-A480-4314-8A19-DCCC1AAD7CC1}" type="parTrans" cxnId="{D706C2F0-AB41-48ED-849D-2826E0B74BE3}">
      <dgm:prSet/>
      <dgm:spPr/>
      <dgm:t>
        <a:bodyPr/>
        <a:lstStyle/>
        <a:p>
          <a:endParaRPr lang="ru-RU"/>
        </a:p>
      </dgm:t>
    </dgm:pt>
    <dgm:pt modelId="{DD7CD8D5-423F-4C94-BC30-29505FFABE1C}" type="sibTrans" cxnId="{D706C2F0-AB41-48ED-849D-2826E0B74BE3}">
      <dgm:prSet/>
      <dgm:spPr/>
      <dgm:t>
        <a:bodyPr/>
        <a:lstStyle/>
        <a:p>
          <a:endParaRPr lang="ru-RU"/>
        </a:p>
      </dgm:t>
    </dgm:pt>
    <dgm:pt modelId="{4BCD2EA2-D9F0-4409-954B-0F8C014BB0A4}">
      <dgm:prSet phldrT="[Текст]" custT="1"/>
      <dgm:spPr/>
      <dgm:t>
        <a:bodyPr/>
        <a:lstStyle/>
        <a:p>
          <a:r>
            <a:rPr lang="ru-RU" sz="2400" dirty="0" smtClean="0"/>
            <a:t>Действие</a:t>
          </a:r>
          <a:endParaRPr lang="ru-RU" sz="2400" dirty="0"/>
        </a:p>
      </dgm:t>
    </dgm:pt>
    <dgm:pt modelId="{64297B2C-E72C-4DBC-B5F9-2E403A2675A1}" type="parTrans" cxnId="{49303170-63BE-4217-A918-E4A448F46BAC}">
      <dgm:prSet/>
      <dgm:spPr/>
      <dgm:t>
        <a:bodyPr/>
        <a:lstStyle/>
        <a:p>
          <a:endParaRPr lang="ru-RU"/>
        </a:p>
      </dgm:t>
    </dgm:pt>
    <dgm:pt modelId="{FF88F0A7-D68F-419C-846C-2F57E69E692C}" type="sibTrans" cxnId="{49303170-63BE-4217-A918-E4A448F46BAC}">
      <dgm:prSet/>
      <dgm:spPr/>
      <dgm:t>
        <a:bodyPr/>
        <a:lstStyle/>
        <a:p>
          <a:endParaRPr lang="ru-RU"/>
        </a:p>
      </dgm:t>
    </dgm:pt>
    <dgm:pt modelId="{ED1488F2-F9B8-4469-BD20-0D9DBE84EF4F}">
      <dgm:prSet phldrT="[Текст]" custT="1"/>
      <dgm:spPr/>
      <dgm:t>
        <a:bodyPr/>
        <a:lstStyle/>
        <a:p>
          <a:r>
            <a:rPr lang="ru-RU" sz="2400" dirty="0" smtClean="0"/>
            <a:t>Рефлексия</a:t>
          </a:r>
          <a:endParaRPr lang="ru-RU" sz="2400" dirty="0"/>
        </a:p>
      </dgm:t>
    </dgm:pt>
    <dgm:pt modelId="{C7BE17EA-9E26-4D8A-8A1C-7FA446FC38C5}" type="parTrans" cxnId="{D7945626-432C-49B8-81C7-81C738AAA0A4}">
      <dgm:prSet/>
      <dgm:spPr/>
      <dgm:t>
        <a:bodyPr/>
        <a:lstStyle/>
        <a:p>
          <a:endParaRPr lang="ru-RU"/>
        </a:p>
      </dgm:t>
    </dgm:pt>
    <dgm:pt modelId="{9E4ED8DC-91A9-468A-B09C-987E618F2B6A}" type="sibTrans" cxnId="{D7945626-432C-49B8-81C7-81C738AAA0A4}">
      <dgm:prSet/>
      <dgm:spPr/>
      <dgm:t>
        <a:bodyPr/>
        <a:lstStyle/>
        <a:p>
          <a:endParaRPr lang="ru-RU"/>
        </a:p>
      </dgm:t>
    </dgm:pt>
    <dgm:pt modelId="{1F331882-3EE3-4995-8AC8-A4F22C7AC7E9}">
      <dgm:prSet phldrT="[Текст]" custT="1"/>
      <dgm:spPr/>
      <dgm:t>
        <a:bodyPr/>
        <a:lstStyle/>
        <a:p>
          <a:r>
            <a:rPr lang="ru-RU" sz="2400" dirty="0" smtClean="0"/>
            <a:t>Управление</a:t>
          </a:r>
          <a:endParaRPr lang="ru-RU" sz="2400" dirty="0"/>
        </a:p>
      </dgm:t>
    </dgm:pt>
    <dgm:pt modelId="{B8129E67-1212-4A47-A564-B379BD92E141}" type="parTrans" cxnId="{C399D0EF-E81D-4277-9A0C-82505C4A863D}">
      <dgm:prSet/>
      <dgm:spPr/>
      <dgm:t>
        <a:bodyPr/>
        <a:lstStyle/>
        <a:p>
          <a:endParaRPr lang="ru-RU"/>
        </a:p>
      </dgm:t>
    </dgm:pt>
    <dgm:pt modelId="{B75B7DCB-EE4A-4690-84ED-611D44E71CDE}" type="sibTrans" cxnId="{C399D0EF-E81D-4277-9A0C-82505C4A863D}">
      <dgm:prSet/>
      <dgm:spPr/>
      <dgm:t>
        <a:bodyPr/>
        <a:lstStyle/>
        <a:p>
          <a:endParaRPr lang="ru-RU"/>
        </a:p>
      </dgm:t>
    </dgm:pt>
    <dgm:pt modelId="{DAD97C78-986C-45C5-B065-4CD05B868131}" type="pres">
      <dgm:prSet presAssocID="{B2911C51-AD47-4B15-9CF9-0AEDA91D9F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91BAB-110A-4BDB-996B-DFA307A5B8B8}" type="pres">
      <dgm:prSet presAssocID="{74053EB8-38E3-475E-8010-7F406FF6B082}" presName="node" presStyleLbl="node1" presStyleIdx="0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B11156CD-D687-40C5-A365-B804E13868D4}" type="pres">
      <dgm:prSet presAssocID="{4A9E4ABE-CE12-4305-ADC8-8DDC16632FB1}" presName="sibTrans" presStyleCnt="0"/>
      <dgm:spPr/>
    </dgm:pt>
    <dgm:pt modelId="{3195D81F-DBD2-476D-A388-245E1F4A7910}" type="pres">
      <dgm:prSet presAssocID="{0F339000-2991-43E8-B063-B9683DEB3077}" presName="node" presStyleLbl="node1" presStyleIdx="1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C5F968D9-1982-41B4-9006-BD637A0BA926}" type="pres">
      <dgm:prSet presAssocID="{9F6DCAC5-8F91-4193-9C94-47391FDD7D77}" presName="sibTrans" presStyleCnt="0"/>
      <dgm:spPr/>
    </dgm:pt>
    <dgm:pt modelId="{B78C5C3D-4DDD-4287-AC2C-5F64B44296E5}" type="pres">
      <dgm:prSet presAssocID="{811D6001-B5CC-45FF-B6D6-DD5798FC01B7}" presName="node" presStyleLbl="node1" presStyleIdx="2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F489EB10-6028-4DF0-8367-7CF7A39198B5}" type="pres">
      <dgm:prSet presAssocID="{F0EE3B12-23A9-4EDE-B270-B3B85F8225B8}" presName="sibTrans" presStyleCnt="0"/>
      <dgm:spPr/>
    </dgm:pt>
    <dgm:pt modelId="{66495A59-C258-4B93-8C3B-6FFADC2A6B21}" type="pres">
      <dgm:prSet presAssocID="{7CF3EC7C-8B88-4847-BD91-C5CBBF12AD82}" presName="node" presStyleLbl="node1" presStyleIdx="3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B1A54636-3A53-4D2E-BED8-C722FD0C86DD}" type="pres">
      <dgm:prSet presAssocID="{DFD35B3A-2903-4B4D-985D-FB0C418B8040}" presName="sibTrans" presStyleCnt="0"/>
      <dgm:spPr/>
    </dgm:pt>
    <dgm:pt modelId="{85CEEE41-26AF-4066-97DC-24959A8BF0A2}" type="pres">
      <dgm:prSet presAssocID="{5E03AA55-2B19-45C2-BCE8-C4A35BA998A7}" presName="node" presStyleLbl="node1" presStyleIdx="4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4B3A6D9C-617D-4EC3-A297-89755D3317FD}" type="pres">
      <dgm:prSet presAssocID="{85B5926C-C84D-4EB3-AC64-357ADF237239}" presName="sibTrans" presStyleCnt="0"/>
      <dgm:spPr/>
    </dgm:pt>
    <dgm:pt modelId="{76D0D170-A80E-4892-A393-F8BD32D9DC4C}" type="pres">
      <dgm:prSet presAssocID="{1C267856-D375-4270-B129-D163DFD94F63}" presName="node" presStyleLbl="node1" presStyleIdx="5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5B8C2A2C-A815-4422-8441-C0357D4B9C65}" type="pres">
      <dgm:prSet presAssocID="{EA9CF1E2-13B9-45D1-8C02-8026CC11C507}" presName="sibTrans" presStyleCnt="0"/>
      <dgm:spPr/>
    </dgm:pt>
    <dgm:pt modelId="{DF090221-E9AC-4BDA-8C25-86EFB3734CCB}" type="pres">
      <dgm:prSet presAssocID="{B7AB7914-623D-486C-9A1D-9042773CA5C2}" presName="node" presStyleLbl="node1" presStyleIdx="6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4F7F3866-39E3-4682-B88C-901559377D74}" type="pres">
      <dgm:prSet presAssocID="{DD7CD8D5-423F-4C94-BC30-29505FFABE1C}" presName="sibTrans" presStyleCnt="0"/>
      <dgm:spPr/>
    </dgm:pt>
    <dgm:pt modelId="{75609B9A-9A90-4165-AB71-EDE0F59EFC19}" type="pres">
      <dgm:prSet presAssocID="{4BCD2EA2-D9F0-4409-954B-0F8C014BB0A4}" presName="node" presStyleLbl="node1" presStyleIdx="7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20004C14-39A7-409C-B5A3-19E503C1D64F}" type="pres">
      <dgm:prSet presAssocID="{FF88F0A7-D68F-419C-846C-2F57E69E692C}" presName="sibTrans" presStyleCnt="0"/>
      <dgm:spPr/>
    </dgm:pt>
    <dgm:pt modelId="{EE79DC89-E99F-46BB-9A4B-EFAEEC439C62}" type="pres">
      <dgm:prSet presAssocID="{ED1488F2-F9B8-4469-BD20-0D9DBE84EF4F}" presName="node" presStyleLbl="node1" presStyleIdx="8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AE416C12-6F0B-47AF-A09E-0EA158B2FDD8}" type="pres">
      <dgm:prSet presAssocID="{9E4ED8DC-91A9-468A-B09C-987E618F2B6A}" presName="sibTrans" presStyleCnt="0"/>
      <dgm:spPr/>
    </dgm:pt>
    <dgm:pt modelId="{D39FAC0D-EF7F-44B7-92F7-4B534CD6588C}" type="pres">
      <dgm:prSet presAssocID="{1F331882-3EE3-4995-8AC8-A4F22C7AC7E9}" presName="node" presStyleLbl="node1" presStyleIdx="9" presStyleCnt="10" custScaleX="122814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</dgm:ptLst>
  <dgm:cxnLst>
    <dgm:cxn modelId="{BB5BB950-7C03-44CB-9FB7-1318C08E1F02}" srcId="{B2911C51-AD47-4B15-9CF9-0AEDA91D9F72}" destId="{5E03AA55-2B19-45C2-BCE8-C4A35BA998A7}" srcOrd="4" destOrd="0" parTransId="{E48A99E1-6284-4DED-88A1-E5537056FCF6}" sibTransId="{85B5926C-C84D-4EB3-AC64-357ADF237239}"/>
    <dgm:cxn modelId="{E169092A-5BB1-4C23-A492-AF1CB827985F}" type="presOf" srcId="{7CF3EC7C-8B88-4847-BD91-C5CBBF12AD82}" destId="{66495A59-C258-4B93-8C3B-6FFADC2A6B21}" srcOrd="0" destOrd="0" presId="urn:microsoft.com/office/officeart/2005/8/layout/default#2"/>
    <dgm:cxn modelId="{F7F71FEB-AA7E-46D1-8226-84D35E6A2C80}" type="presOf" srcId="{B2911C51-AD47-4B15-9CF9-0AEDA91D9F72}" destId="{DAD97C78-986C-45C5-B065-4CD05B868131}" srcOrd="0" destOrd="0" presId="urn:microsoft.com/office/officeart/2005/8/layout/default#2"/>
    <dgm:cxn modelId="{8AA31B83-B2A5-4523-9625-A066561DEB62}" type="presOf" srcId="{74053EB8-38E3-475E-8010-7F406FF6B082}" destId="{7C291BAB-110A-4BDB-996B-DFA307A5B8B8}" srcOrd="0" destOrd="0" presId="urn:microsoft.com/office/officeart/2005/8/layout/default#2"/>
    <dgm:cxn modelId="{3DEFE996-02F8-473F-AD51-BE8B0025DC06}" srcId="{B2911C51-AD47-4B15-9CF9-0AEDA91D9F72}" destId="{7CF3EC7C-8B88-4847-BD91-C5CBBF12AD82}" srcOrd="3" destOrd="0" parTransId="{25AABC72-6178-443D-81EA-BE24257D9197}" sibTransId="{DFD35B3A-2903-4B4D-985D-FB0C418B8040}"/>
    <dgm:cxn modelId="{49303170-63BE-4217-A918-E4A448F46BAC}" srcId="{B2911C51-AD47-4B15-9CF9-0AEDA91D9F72}" destId="{4BCD2EA2-D9F0-4409-954B-0F8C014BB0A4}" srcOrd="7" destOrd="0" parTransId="{64297B2C-E72C-4DBC-B5F9-2E403A2675A1}" sibTransId="{FF88F0A7-D68F-419C-846C-2F57E69E692C}"/>
    <dgm:cxn modelId="{05F0B94B-234D-4F3A-ACE9-79F20F2ED53E}" type="presOf" srcId="{1F331882-3EE3-4995-8AC8-A4F22C7AC7E9}" destId="{D39FAC0D-EF7F-44B7-92F7-4B534CD6588C}" srcOrd="0" destOrd="0" presId="urn:microsoft.com/office/officeart/2005/8/layout/default#2"/>
    <dgm:cxn modelId="{8812A3E3-D534-4ABF-9B5B-B40B01AA3155}" srcId="{B2911C51-AD47-4B15-9CF9-0AEDA91D9F72}" destId="{811D6001-B5CC-45FF-B6D6-DD5798FC01B7}" srcOrd="2" destOrd="0" parTransId="{1625D335-4A0C-4208-B6EA-B846440AD5B1}" sibTransId="{F0EE3B12-23A9-4EDE-B270-B3B85F8225B8}"/>
    <dgm:cxn modelId="{CC50AC1B-665E-4653-8F05-061EB4EDD898}" type="presOf" srcId="{1C267856-D375-4270-B129-D163DFD94F63}" destId="{76D0D170-A80E-4892-A393-F8BD32D9DC4C}" srcOrd="0" destOrd="0" presId="urn:microsoft.com/office/officeart/2005/8/layout/default#2"/>
    <dgm:cxn modelId="{9075FA77-A7DE-45A6-A409-9CB1CFFE0BA5}" srcId="{B2911C51-AD47-4B15-9CF9-0AEDA91D9F72}" destId="{74053EB8-38E3-475E-8010-7F406FF6B082}" srcOrd="0" destOrd="0" parTransId="{7B8002FF-7355-480B-BB27-17FB9003A4AB}" sibTransId="{4A9E4ABE-CE12-4305-ADC8-8DDC16632FB1}"/>
    <dgm:cxn modelId="{C6519091-125D-45F0-A6F7-360BF0B753CA}" type="presOf" srcId="{811D6001-B5CC-45FF-B6D6-DD5798FC01B7}" destId="{B78C5C3D-4DDD-4287-AC2C-5F64B44296E5}" srcOrd="0" destOrd="0" presId="urn:microsoft.com/office/officeart/2005/8/layout/default#2"/>
    <dgm:cxn modelId="{C70CC636-14FF-418D-980C-42805E75114E}" type="presOf" srcId="{B7AB7914-623D-486C-9A1D-9042773CA5C2}" destId="{DF090221-E9AC-4BDA-8C25-86EFB3734CCB}" srcOrd="0" destOrd="0" presId="urn:microsoft.com/office/officeart/2005/8/layout/default#2"/>
    <dgm:cxn modelId="{85915C3F-2F2B-456A-BBCC-A92ED29D84D4}" srcId="{B2911C51-AD47-4B15-9CF9-0AEDA91D9F72}" destId="{1C267856-D375-4270-B129-D163DFD94F63}" srcOrd="5" destOrd="0" parTransId="{1F31D262-86CE-4FE7-8BC8-010C04CD6E82}" sibTransId="{EA9CF1E2-13B9-45D1-8C02-8026CC11C507}"/>
    <dgm:cxn modelId="{8D599505-EBDF-4EAA-BF18-E1ED59BFD665}" srcId="{B2911C51-AD47-4B15-9CF9-0AEDA91D9F72}" destId="{0F339000-2991-43E8-B063-B9683DEB3077}" srcOrd="1" destOrd="0" parTransId="{E182AA58-5D56-446A-9E60-B0FDA0F82A1C}" sibTransId="{9F6DCAC5-8F91-4193-9C94-47391FDD7D77}"/>
    <dgm:cxn modelId="{3F88045E-76A5-4C1F-985D-F7DEEA290002}" type="presOf" srcId="{4BCD2EA2-D9F0-4409-954B-0F8C014BB0A4}" destId="{75609B9A-9A90-4165-AB71-EDE0F59EFC19}" srcOrd="0" destOrd="0" presId="urn:microsoft.com/office/officeart/2005/8/layout/default#2"/>
    <dgm:cxn modelId="{D706C2F0-AB41-48ED-849D-2826E0B74BE3}" srcId="{B2911C51-AD47-4B15-9CF9-0AEDA91D9F72}" destId="{B7AB7914-623D-486C-9A1D-9042773CA5C2}" srcOrd="6" destOrd="0" parTransId="{82742AB1-A480-4314-8A19-DCCC1AAD7CC1}" sibTransId="{DD7CD8D5-423F-4C94-BC30-29505FFABE1C}"/>
    <dgm:cxn modelId="{D7945626-432C-49B8-81C7-81C738AAA0A4}" srcId="{B2911C51-AD47-4B15-9CF9-0AEDA91D9F72}" destId="{ED1488F2-F9B8-4469-BD20-0D9DBE84EF4F}" srcOrd="8" destOrd="0" parTransId="{C7BE17EA-9E26-4D8A-8A1C-7FA446FC38C5}" sibTransId="{9E4ED8DC-91A9-468A-B09C-987E618F2B6A}"/>
    <dgm:cxn modelId="{D782CB5E-2F32-4107-B70C-9B7D194F1F60}" type="presOf" srcId="{ED1488F2-F9B8-4469-BD20-0D9DBE84EF4F}" destId="{EE79DC89-E99F-46BB-9A4B-EFAEEC439C62}" srcOrd="0" destOrd="0" presId="urn:microsoft.com/office/officeart/2005/8/layout/default#2"/>
    <dgm:cxn modelId="{C399D0EF-E81D-4277-9A0C-82505C4A863D}" srcId="{B2911C51-AD47-4B15-9CF9-0AEDA91D9F72}" destId="{1F331882-3EE3-4995-8AC8-A4F22C7AC7E9}" srcOrd="9" destOrd="0" parTransId="{B8129E67-1212-4A47-A564-B379BD92E141}" sibTransId="{B75B7DCB-EE4A-4690-84ED-611D44E71CDE}"/>
    <dgm:cxn modelId="{CC68FAE6-505F-4779-9E8F-C1100C29432F}" type="presOf" srcId="{5E03AA55-2B19-45C2-BCE8-C4A35BA998A7}" destId="{85CEEE41-26AF-4066-97DC-24959A8BF0A2}" srcOrd="0" destOrd="0" presId="urn:microsoft.com/office/officeart/2005/8/layout/default#2"/>
    <dgm:cxn modelId="{1BF882C3-9596-4AAB-A239-4ADBCB6E7B3E}" type="presOf" srcId="{0F339000-2991-43E8-B063-B9683DEB3077}" destId="{3195D81F-DBD2-476D-A388-245E1F4A7910}" srcOrd="0" destOrd="0" presId="urn:microsoft.com/office/officeart/2005/8/layout/default#2"/>
    <dgm:cxn modelId="{4585214B-86A2-443A-AF85-DD5C025E49B9}" type="presParOf" srcId="{DAD97C78-986C-45C5-B065-4CD05B868131}" destId="{7C291BAB-110A-4BDB-996B-DFA307A5B8B8}" srcOrd="0" destOrd="0" presId="urn:microsoft.com/office/officeart/2005/8/layout/default#2"/>
    <dgm:cxn modelId="{8510F7C2-2D26-4522-B097-230DEB1925A6}" type="presParOf" srcId="{DAD97C78-986C-45C5-B065-4CD05B868131}" destId="{B11156CD-D687-40C5-A365-B804E13868D4}" srcOrd="1" destOrd="0" presId="urn:microsoft.com/office/officeart/2005/8/layout/default#2"/>
    <dgm:cxn modelId="{A22D69A1-6D5B-4E09-A1A5-A8E5F5355C5D}" type="presParOf" srcId="{DAD97C78-986C-45C5-B065-4CD05B868131}" destId="{3195D81F-DBD2-476D-A388-245E1F4A7910}" srcOrd="2" destOrd="0" presId="urn:microsoft.com/office/officeart/2005/8/layout/default#2"/>
    <dgm:cxn modelId="{F88E2449-2B9C-4286-B056-3A2BBE653B83}" type="presParOf" srcId="{DAD97C78-986C-45C5-B065-4CD05B868131}" destId="{C5F968D9-1982-41B4-9006-BD637A0BA926}" srcOrd="3" destOrd="0" presId="urn:microsoft.com/office/officeart/2005/8/layout/default#2"/>
    <dgm:cxn modelId="{6D289170-3BFE-474E-A56C-3EDE54E1C7B7}" type="presParOf" srcId="{DAD97C78-986C-45C5-B065-4CD05B868131}" destId="{B78C5C3D-4DDD-4287-AC2C-5F64B44296E5}" srcOrd="4" destOrd="0" presId="urn:microsoft.com/office/officeart/2005/8/layout/default#2"/>
    <dgm:cxn modelId="{8012150C-FBAC-43CF-A3BD-69668A0A7875}" type="presParOf" srcId="{DAD97C78-986C-45C5-B065-4CD05B868131}" destId="{F489EB10-6028-4DF0-8367-7CF7A39198B5}" srcOrd="5" destOrd="0" presId="urn:microsoft.com/office/officeart/2005/8/layout/default#2"/>
    <dgm:cxn modelId="{15872D7D-B388-476F-BC42-F453EBDCF62E}" type="presParOf" srcId="{DAD97C78-986C-45C5-B065-4CD05B868131}" destId="{66495A59-C258-4B93-8C3B-6FFADC2A6B21}" srcOrd="6" destOrd="0" presId="urn:microsoft.com/office/officeart/2005/8/layout/default#2"/>
    <dgm:cxn modelId="{F7D82D0C-C57D-4B90-AE29-98BD236E2A1C}" type="presParOf" srcId="{DAD97C78-986C-45C5-B065-4CD05B868131}" destId="{B1A54636-3A53-4D2E-BED8-C722FD0C86DD}" srcOrd="7" destOrd="0" presId="urn:microsoft.com/office/officeart/2005/8/layout/default#2"/>
    <dgm:cxn modelId="{33B3B3D5-05FB-4492-B884-0A1048CE2CEE}" type="presParOf" srcId="{DAD97C78-986C-45C5-B065-4CD05B868131}" destId="{85CEEE41-26AF-4066-97DC-24959A8BF0A2}" srcOrd="8" destOrd="0" presId="urn:microsoft.com/office/officeart/2005/8/layout/default#2"/>
    <dgm:cxn modelId="{020A0B90-AF0F-4A9F-81DB-1FA57199EF62}" type="presParOf" srcId="{DAD97C78-986C-45C5-B065-4CD05B868131}" destId="{4B3A6D9C-617D-4EC3-A297-89755D3317FD}" srcOrd="9" destOrd="0" presId="urn:microsoft.com/office/officeart/2005/8/layout/default#2"/>
    <dgm:cxn modelId="{B9E5268F-7993-4A46-8388-0C38CA17C332}" type="presParOf" srcId="{DAD97C78-986C-45C5-B065-4CD05B868131}" destId="{76D0D170-A80E-4892-A393-F8BD32D9DC4C}" srcOrd="10" destOrd="0" presId="urn:microsoft.com/office/officeart/2005/8/layout/default#2"/>
    <dgm:cxn modelId="{E2A6EB7D-4ADC-45E6-94B4-7C226B7F5FE8}" type="presParOf" srcId="{DAD97C78-986C-45C5-B065-4CD05B868131}" destId="{5B8C2A2C-A815-4422-8441-C0357D4B9C65}" srcOrd="11" destOrd="0" presId="urn:microsoft.com/office/officeart/2005/8/layout/default#2"/>
    <dgm:cxn modelId="{F386FDF9-1308-4A34-AB6D-77E9445B1E42}" type="presParOf" srcId="{DAD97C78-986C-45C5-B065-4CD05B868131}" destId="{DF090221-E9AC-4BDA-8C25-86EFB3734CCB}" srcOrd="12" destOrd="0" presId="urn:microsoft.com/office/officeart/2005/8/layout/default#2"/>
    <dgm:cxn modelId="{96A64532-67FF-4D32-908F-B643228841A1}" type="presParOf" srcId="{DAD97C78-986C-45C5-B065-4CD05B868131}" destId="{4F7F3866-39E3-4682-B88C-901559377D74}" srcOrd="13" destOrd="0" presId="urn:microsoft.com/office/officeart/2005/8/layout/default#2"/>
    <dgm:cxn modelId="{2B65B3CE-91CB-4FA6-BE90-6F6B9259C2DE}" type="presParOf" srcId="{DAD97C78-986C-45C5-B065-4CD05B868131}" destId="{75609B9A-9A90-4165-AB71-EDE0F59EFC19}" srcOrd="14" destOrd="0" presId="urn:microsoft.com/office/officeart/2005/8/layout/default#2"/>
    <dgm:cxn modelId="{063012E4-F1BB-48C1-A9CE-2251CC292829}" type="presParOf" srcId="{DAD97C78-986C-45C5-B065-4CD05B868131}" destId="{20004C14-39A7-409C-B5A3-19E503C1D64F}" srcOrd="15" destOrd="0" presId="urn:microsoft.com/office/officeart/2005/8/layout/default#2"/>
    <dgm:cxn modelId="{B3F8582F-20D8-4BCD-AA99-EA3DF9E671C1}" type="presParOf" srcId="{DAD97C78-986C-45C5-B065-4CD05B868131}" destId="{EE79DC89-E99F-46BB-9A4B-EFAEEC439C62}" srcOrd="16" destOrd="0" presId="urn:microsoft.com/office/officeart/2005/8/layout/default#2"/>
    <dgm:cxn modelId="{10140A46-F48F-4F01-87E0-912FBAF5CE67}" type="presParOf" srcId="{DAD97C78-986C-45C5-B065-4CD05B868131}" destId="{AE416C12-6F0B-47AF-A09E-0EA158B2FDD8}" srcOrd="17" destOrd="0" presId="urn:microsoft.com/office/officeart/2005/8/layout/default#2"/>
    <dgm:cxn modelId="{A6FE05F1-5463-4B85-A55C-DCD4CC06648D}" type="presParOf" srcId="{DAD97C78-986C-45C5-B065-4CD05B868131}" destId="{D39FAC0D-EF7F-44B7-92F7-4B534CD6588C}" srcOrd="1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6B0E6-50F6-447C-9FEC-C346F21E2049}">
      <dsp:nvSpPr>
        <dsp:cNvPr id="0" name=""/>
        <dsp:cNvSpPr/>
      </dsp:nvSpPr>
      <dsp:spPr>
        <a:xfrm>
          <a:off x="6087" y="669662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Инициация</a:t>
          </a:r>
          <a:endParaRPr lang="ru-RU" sz="1500" kern="1200" dirty="0"/>
        </a:p>
      </dsp:txBody>
      <dsp:txXfrm>
        <a:off x="6087" y="669662"/>
        <a:ext cx="2121928" cy="669726"/>
      </dsp:txXfrm>
    </dsp:sp>
    <dsp:sp modelId="{8980F498-C9FA-4A59-8481-A5061C03BC7F}">
      <dsp:nvSpPr>
        <dsp:cNvPr id="0" name=""/>
        <dsp:cNvSpPr/>
      </dsp:nvSpPr>
      <dsp:spPr>
        <a:xfrm>
          <a:off x="1910354" y="726589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Начало урока</a:t>
          </a:r>
          <a:endParaRPr lang="ru-RU" sz="1800" kern="1200" dirty="0"/>
        </a:p>
      </dsp:txBody>
      <dsp:txXfrm>
        <a:off x="1910354" y="726589"/>
        <a:ext cx="2111511" cy="555873"/>
      </dsp:txXfrm>
    </dsp:sp>
    <dsp:sp modelId="{43BB7C1A-3CB6-4AA6-A400-A0EFCA1357DD}">
      <dsp:nvSpPr>
        <dsp:cNvPr id="0" name=""/>
        <dsp:cNvSpPr/>
      </dsp:nvSpPr>
      <dsp:spPr>
        <a:xfrm>
          <a:off x="3827310" y="683469"/>
          <a:ext cx="5310602" cy="642111"/>
        </a:xfrm>
        <a:prstGeom prst="chevron">
          <a:avLst/>
        </a:prstGeom>
        <a:solidFill>
          <a:schemeClr val="accent4">
            <a:tint val="40000"/>
            <a:alpha val="90000"/>
            <a:hueOff val="-358701"/>
            <a:satOff val="2014"/>
            <a:lumOff val="12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58701"/>
              <a:satOff val="2014"/>
              <a:lumOff val="1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мотивации, завладение вниманием учеников, выход самих обучающихся на тему занятия</a:t>
          </a:r>
          <a:endParaRPr lang="ru-RU" sz="1600" kern="1200" dirty="0"/>
        </a:p>
      </dsp:txBody>
      <dsp:txXfrm>
        <a:off x="3827310" y="683469"/>
        <a:ext cx="5310602" cy="642111"/>
      </dsp:txXfrm>
    </dsp:sp>
    <dsp:sp modelId="{3B4FE6DA-0E6E-47C6-9D1F-B1A7245C4B50}">
      <dsp:nvSpPr>
        <dsp:cNvPr id="0" name=""/>
        <dsp:cNvSpPr/>
      </dsp:nvSpPr>
      <dsp:spPr>
        <a:xfrm>
          <a:off x="6087" y="1433150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Вхождение</a:t>
          </a:r>
          <a:endParaRPr lang="ru-RU" sz="1500" kern="1200" dirty="0"/>
        </a:p>
      </dsp:txBody>
      <dsp:txXfrm>
        <a:off x="6087" y="1433150"/>
        <a:ext cx="2121928" cy="669726"/>
      </dsp:txXfrm>
    </dsp:sp>
    <dsp:sp modelId="{0C2891A9-9ABB-425B-9ED4-179CD837C3B4}">
      <dsp:nvSpPr>
        <dsp:cNvPr id="0" name=""/>
        <dsp:cNvSpPr/>
      </dsp:nvSpPr>
      <dsp:spPr>
        <a:xfrm>
          <a:off x="1910354" y="1490077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Погружение в тему</a:t>
          </a:r>
          <a:endParaRPr lang="ru-RU" sz="1800" kern="1200" dirty="0"/>
        </a:p>
      </dsp:txBody>
      <dsp:txXfrm>
        <a:off x="1910354" y="1490077"/>
        <a:ext cx="2111511" cy="555873"/>
      </dsp:txXfrm>
    </dsp:sp>
    <dsp:sp modelId="{1BC57575-FF8A-4883-89C7-535436285E57}">
      <dsp:nvSpPr>
        <dsp:cNvPr id="0" name=""/>
        <dsp:cNvSpPr/>
      </dsp:nvSpPr>
      <dsp:spPr>
        <a:xfrm>
          <a:off x="3833397" y="1475557"/>
          <a:ext cx="5310602" cy="555873"/>
        </a:xfrm>
        <a:prstGeom prst="chevron">
          <a:avLst/>
        </a:prstGeom>
        <a:solidFill>
          <a:schemeClr val="accent4">
            <a:tint val="40000"/>
            <a:alpha val="90000"/>
            <a:hueOff val="-1076102"/>
            <a:satOff val="6043"/>
            <a:lumOff val="38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076102"/>
              <a:satOff val="6043"/>
              <a:lumOff val="3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совместными усилиями формулировки темы занятия и целей урока</a:t>
          </a:r>
          <a:endParaRPr lang="ru-RU" sz="1600" kern="1200" dirty="0"/>
        </a:p>
      </dsp:txBody>
      <dsp:txXfrm>
        <a:off x="3833397" y="1475557"/>
        <a:ext cx="5310602" cy="555873"/>
      </dsp:txXfrm>
    </dsp:sp>
    <dsp:sp modelId="{791FFE6D-DA54-4B4B-A951-BF8CA88FF391}">
      <dsp:nvSpPr>
        <dsp:cNvPr id="0" name=""/>
        <dsp:cNvSpPr/>
      </dsp:nvSpPr>
      <dsp:spPr>
        <a:xfrm>
          <a:off x="6087" y="2222028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ожиданий обучающихся</a:t>
          </a:r>
          <a:endParaRPr lang="ru-RU" sz="1500" kern="1200" dirty="0"/>
        </a:p>
      </dsp:txBody>
      <dsp:txXfrm>
        <a:off x="6087" y="2222028"/>
        <a:ext cx="2121928" cy="669726"/>
      </dsp:txXfrm>
    </dsp:sp>
    <dsp:sp modelId="{2802F17F-2DAB-485C-B1D2-2406B35ACE29}">
      <dsp:nvSpPr>
        <dsp:cNvPr id="0" name=""/>
        <dsp:cNvSpPr/>
      </dsp:nvSpPr>
      <dsp:spPr>
        <a:xfrm>
          <a:off x="1910354" y="2278955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эффектов урока</a:t>
          </a:r>
          <a:endParaRPr lang="ru-RU" sz="1800" kern="1200" dirty="0"/>
        </a:p>
      </dsp:txBody>
      <dsp:txXfrm>
        <a:off x="1910354" y="2278955"/>
        <a:ext cx="2111511" cy="555873"/>
      </dsp:txXfrm>
    </dsp:sp>
    <dsp:sp modelId="{C0FBC660-3976-486A-95A8-AAF0A766C817}">
      <dsp:nvSpPr>
        <dsp:cNvPr id="0" name=""/>
        <dsp:cNvSpPr/>
      </dsp:nvSpPr>
      <dsp:spPr>
        <a:xfrm>
          <a:off x="3827310" y="2196638"/>
          <a:ext cx="5310602" cy="720505"/>
        </a:xfrm>
        <a:prstGeom prst="chevron">
          <a:avLst/>
        </a:prstGeom>
        <a:solidFill>
          <a:schemeClr val="accent4">
            <a:tint val="40000"/>
            <a:alpha val="90000"/>
            <a:hueOff val="-1793503"/>
            <a:satOff val="10071"/>
            <a:lumOff val="64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793503"/>
              <a:satOff val="10071"/>
              <a:lumOff val="6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/>
            <a:t>Определение совместно с обучающимися целей и задач занятия, составляющих алгоритм деятельности; предупреждение возможных затруднений</a:t>
          </a:r>
          <a:endParaRPr lang="ru-RU" sz="1500" kern="1200" dirty="0"/>
        </a:p>
      </dsp:txBody>
      <dsp:txXfrm>
        <a:off x="3827310" y="2196638"/>
        <a:ext cx="5310602" cy="720505"/>
      </dsp:txXfrm>
    </dsp:sp>
    <dsp:sp modelId="{6611BD62-2F72-48CE-A2C8-9833A10187D3}">
      <dsp:nvSpPr>
        <dsp:cNvPr id="0" name=""/>
        <dsp:cNvSpPr/>
      </dsp:nvSpPr>
      <dsp:spPr>
        <a:xfrm>
          <a:off x="6087" y="3010906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Интерактивная лекция</a:t>
          </a:r>
          <a:endParaRPr lang="ru-RU" sz="1500" kern="1200" dirty="0"/>
        </a:p>
      </dsp:txBody>
      <dsp:txXfrm>
        <a:off x="6087" y="3010906"/>
        <a:ext cx="2121928" cy="669726"/>
      </dsp:txXfrm>
    </dsp:sp>
    <dsp:sp modelId="{E10EB12F-32CC-4C3D-96E3-570C2C3DDAB7}">
      <dsp:nvSpPr>
        <dsp:cNvPr id="0" name=""/>
        <dsp:cNvSpPr/>
      </dsp:nvSpPr>
      <dsp:spPr>
        <a:xfrm>
          <a:off x="1910354" y="3067833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Передача и объяснение информации</a:t>
          </a:r>
          <a:endParaRPr lang="ru-RU" sz="1500" kern="1200" dirty="0"/>
        </a:p>
      </dsp:txBody>
      <dsp:txXfrm>
        <a:off x="1910354" y="3067833"/>
        <a:ext cx="2111511" cy="555873"/>
      </dsp:txXfrm>
    </dsp:sp>
    <dsp:sp modelId="{4788CF39-5493-45F5-BC81-17F1BE06CAAE}">
      <dsp:nvSpPr>
        <dsp:cNvPr id="0" name=""/>
        <dsp:cNvSpPr/>
      </dsp:nvSpPr>
      <dsp:spPr>
        <a:xfrm>
          <a:off x="3827310" y="3067833"/>
          <a:ext cx="5310602" cy="555873"/>
        </a:xfrm>
        <a:prstGeom prst="chevron">
          <a:avLst/>
        </a:prstGeom>
        <a:solidFill>
          <a:schemeClr val="accent4">
            <a:tint val="40000"/>
            <a:alpha val="90000"/>
            <a:hueOff val="-2510904"/>
            <a:satOff val="14100"/>
            <a:lumOff val="89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510904"/>
              <a:satOff val="14100"/>
              <a:lumOff val="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Знакомство с новой информацией методом мини-лекции</a:t>
          </a:r>
          <a:endParaRPr lang="ru-RU" sz="1800" kern="1200" dirty="0"/>
        </a:p>
      </dsp:txBody>
      <dsp:txXfrm>
        <a:off x="3827310" y="3067833"/>
        <a:ext cx="5310602" cy="555873"/>
      </dsp:txXfrm>
    </dsp:sp>
    <dsp:sp modelId="{FDD83C4F-EE25-4346-B108-A244DD9B158F}">
      <dsp:nvSpPr>
        <dsp:cNvPr id="0" name=""/>
        <dsp:cNvSpPr/>
      </dsp:nvSpPr>
      <dsp:spPr>
        <a:xfrm>
          <a:off x="6087" y="3774394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Проработка содержания</a:t>
          </a:r>
          <a:endParaRPr lang="ru-RU" sz="1500" kern="1200" dirty="0"/>
        </a:p>
      </dsp:txBody>
      <dsp:txXfrm>
        <a:off x="6087" y="3774394"/>
        <a:ext cx="2121928" cy="669726"/>
      </dsp:txXfrm>
    </dsp:sp>
    <dsp:sp modelId="{BA6466D2-3388-411B-9C1B-B376E461795B}">
      <dsp:nvSpPr>
        <dsp:cNvPr id="0" name=""/>
        <dsp:cNvSpPr/>
      </dsp:nvSpPr>
      <dsp:spPr>
        <a:xfrm>
          <a:off x="1910354" y="3831321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Групповая работа обучающихся</a:t>
          </a:r>
          <a:endParaRPr lang="ru-RU" sz="1500" kern="1200" dirty="0"/>
        </a:p>
      </dsp:txBody>
      <dsp:txXfrm>
        <a:off x="1910354" y="3831321"/>
        <a:ext cx="2111511" cy="555873"/>
      </dsp:txXfrm>
    </dsp:sp>
    <dsp:sp modelId="{4D08BE30-D70D-4800-993F-746548F9E40C}">
      <dsp:nvSpPr>
        <dsp:cNvPr id="0" name=""/>
        <dsp:cNvSpPr/>
      </dsp:nvSpPr>
      <dsp:spPr>
        <a:xfrm>
          <a:off x="3827310" y="3831321"/>
          <a:ext cx="5310602" cy="555873"/>
        </a:xfrm>
        <a:prstGeom prst="chevron">
          <a:avLst/>
        </a:prstGeom>
        <a:solidFill>
          <a:schemeClr val="accent4">
            <a:tint val="40000"/>
            <a:alpha val="90000"/>
            <a:hueOff val="-3228305"/>
            <a:satOff val="18128"/>
            <a:lumOff val="11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228305"/>
              <a:satOff val="18128"/>
              <a:lumOff val="11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углубления, закрепления материала или приобретения практических навыков</a:t>
          </a:r>
          <a:endParaRPr lang="ru-RU" sz="1800" kern="1200" dirty="0"/>
        </a:p>
      </dsp:txBody>
      <dsp:txXfrm>
        <a:off x="3827310" y="3831321"/>
        <a:ext cx="5310602" cy="555873"/>
      </dsp:txXfrm>
    </dsp:sp>
    <dsp:sp modelId="{7491D29F-33B3-4F35-B374-04E72E6D5CDA}">
      <dsp:nvSpPr>
        <dsp:cNvPr id="0" name=""/>
        <dsp:cNvSpPr/>
      </dsp:nvSpPr>
      <dsp:spPr>
        <a:xfrm>
          <a:off x="6087" y="4537883"/>
          <a:ext cx="2121928" cy="669726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Подведение итогов</a:t>
          </a:r>
          <a:endParaRPr lang="ru-RU" sz="1500" kern="1200" dirty="0"/>
        </a:p>
      </dsp:txBody>
      <dsp:txXfrm>
        <a:off x="6087" y="4537883"/>
        <a:ext cx="2121928" cy="669726"/>
      </dsp:txXfrm>
    </dsp:sp>
    <dsp:sp modelId="{0DE12351-B373-436D-BE46-5332AE6E833B}">
      <dsp:nvSpPr>
        <dsp:cNvPr id="0" name=""/>
        <dsp:cNvSpPr/>
      </dsp:nvSpPr>
      <dsp:spPr>
        <a:xfrm>
          <a:off x="1910354" y="4594809"/>
          <a:ext cx="2111511" cy="555873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и оценка урока</a:t>
          </a:r>
          <a:endParaRPr lang="ru-RU" sz="1800" kern="1200" dirty="0"/>
        </a:p>
      </dsp:txBody>
      <dsp:txXfrm>
        <a:off x="1910354" y="4594809"/>
        <a:ext cx="2111511" cy="555873"/>
      </dsp:txXfrm>
    </dsp:sp>
    <dsp:sp modelId="{3EB97714-AFD2-4DB9-B940-B9E72EBE8C19}">
      <dsp:nvSpPr>
        <dsp:cNvPr id="0" name=""/>
        <dsp:cNvSpPr/>
      </dsp:nvSpPr>
      <dsp:spPr>
        <a:xfrm>
          <a:off x="3827310" y="4594809"/>
          <a:ext cx="5310602" cy="555873"/>
        </a:xfrm>
        <a:prstGeom prst="chevron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Оценка результатов урока самими обучающимися</a:t>
          </a:r>
          <a:endParaRPr lang="ru-RU" sz="1800" kern="1200" dirty="0"/>
        </a:p>
      </dsp:txBody>
      <dsp:txXfrm>
        <a:off x="3827310" y="4594809"/>
        <a:ext cx="5310602" cy="5558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89ED40-CC06-4E7B-8EF9-2D0F65838630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ИНСЕРТ</a:t>
          </a:r>
          <a:endParaRPr lang="ru-RU" sz="2400" kern="1200" dirty="0"/>
        </a:p>
      </dsp:txBody>
      <dsp:txXfrm>
        <a:off x="162550" y="993589"/>
        <a:ext cx="3842194" cy="1200685"/>
      </dsp:txXfrm>
    </dsp:sp>
    <dsp:sp modelId="{7902EA98-1802-4436-9844-0B5BEA53722B}">
      <dsp:nvSpPr>
        <dsp:cNvPr id="0" name=""/>
        <dsp:cNvSpPr/>
      </dsp:nvSpPr>
      <dsp:spPr>
        <a:xfrm>
          <a:off x="2458" y="82015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D2477A-BE84-4CBF-AABB-AE2743CE9594}">
      <dsp:nvSpPr>
        <dsp:cNvPr id="0" name=""/>
        <dsp:cNvSpPr/>
      </dsp:nvSpPr>
      <dsp:spPr>
        <a:xfrm>
          <a:off x="4384946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Кластер</a:t>
          </a:r>
          <a:endParaRPr lang="ru-RU" sz="2400" kern="1200" dirty="0"/>
        </a:p>
      </dsp:txBody>
      <dsp:txXfrm>
        <a:off x="4384946" y="993589"/>
        <a:ext cx="3842194" cy="1200685"/>
      </dsp:txXfrm>
    </dsp:sp>
    <dsp:sp modelId="{AD9B434F-D85C-4F38-AA98-D9C740ADEB14}">
      <dsp:nvSpPr>
        <dsp:cNvPr id="0" name=""/>
        <dsp:cNvSpPr/>
      </dsp:nvSpPr>
      <dsp:spPr>
        <a:xfrm>
          <a:off x="4224855" y="82015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6C2393-FFF9-497D-9621-1F9A12F11B9F}">
      <dsp:nvSpPr>
        <dsp:cNvPr id="0" name=""/>
        <dsp:cNvSpPr/>
      </dsp:nvSpPr>
      <dsp:spPr>
        <a:xfrm>
          <a:off x="162550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Стратегия ЗХУ</a:t>
          </a:r>
          <a:endParaRPr lang="ru-RU" sz="2400" kern="1200" dirty="0"/>
        </a:p>
      </dsp:txBody>
      <dsp:txXfrm>
        <a:off x="162550" y="2505119"/>
        <a:ext cx="3842194" cy="1200685"/>
      </dsp:txXfrm>
    </dsp:sp>
    <dsp:sp modelId="{6E2A123C-FD8B-4B59-BF87-E93A441E19A4}">
      <dsp:nvSpPr>
        <dsp:cNvPr id="0" name=""/>
        <dsp:cNvSpPr/>
      </dsp:nvSpPr>
      <dsp:spPr>
        <a:xfrm>
          <a:off x="2458" y="233168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6CA5F0-3C22-482C-ACB4-3E40D27786FF}">
      <dsp:nvSpPr>
        <dsp:cNvPr id="0" name=""/>
        <dsp:cNvSpPr/>
      </dsp:nvSpPr>
      <dsp:spPr>
        <a:xfrm>
          <a:off x="4384946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Бортовой журнал</a:t>
          </a:r>
          <a:endParaRPr lang="ru-RU" sz="2400" kern="1200" dirty="0"/>
        </a:p>
      </dsp:txBody>
      <dsp:txXfrm>
        <a:off x="4384946" y="2505119"/>
        <a:ext cx="3842194" cy="1200685"/>
      </dsp:txXfrm>
    </dsp:sp>
    <dsp:sp modelId="{0AA4CB16-70EB-4D48-904A-BD55FBD2FA4C}">
      <dsp:nvSpPr>
        <dsp:cNvPr id="0" name=""/>
        <dsp:cNvSpPr/>
      </dsp:nvSpPr>
      <dsp:spPr>
        <a:xfrm>
          <a:off x="4224855" y="2331687"/>
          <a:ext cx="840480" cy="12607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91BAB-110A-4BDB-996B-DFA307A5B8B8}">
      <dsp:nvSpPr>
        <dsp:cNvPr id="0" name=""/>
        <dsp:cNvSpPr/>
      </dsp:nvSpPr>
      <dsp:spPr>
        <a:xfrm>
          <a:off x="71406" y="4055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Целеполагание </a:t>
          </a:r>
          <a:endParaRPr lang="ru-RU" sz="2400" kern="1200" dirty="0"/>
        </a:p>
      </dsp:txBody>
      <dsp:txXfrm>
        <a:off x="71406" y="4055"/>
        <a:ext cx="2845912" cy="1390352"/>
      </dsp:txXfrm>
    </dsp:sp>
    <dsp:sp modelId="{3195D81F-DBD2-476D-A388-245E1F4A7910}">
      <dsp:nvSpPr>
        <dsp:cNvPr id="0" name=""/>
        <dsp:cNvSpPr/>
      </dsp:nvSpPr>
      <dsp:spPr>
        <a:xfrm>
          <a:off x="3149043" y="4055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Равноправие</a:t>
          </a:r>
          <a:endParaRPr lang="ru-RU" sz="2400" kern="1200" dirty="0"/>
        </a:p>
      </dsp:txBody>
      <dsp:txXfrm>
        <a:off x="3149043" y="4055"/>
        <a:ext cx="2845912" cy="1390352"/>
      </dsp:txXfrm>
    </dsp:sp>
    <dsp:sp modelId="{B78C5C3D-4DDD-4287-AC2C-5F64B44296E5}">
      <dsp:nvSpPr>
        <dsp:cNvPr id="0" name=""/>
        <dsp:cNvSpPr/>
      </dsp:nvSpPr>
      <dsp:spPr>
        <a:xfrm>
          <a:off x="6226681" y="4055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Сотрудничество</a:t>
          </a:r>
          <a:endParaRPr lang="ru-RU" sz="2400" kern="1200" dirty="0"/>
        </a:p>
      </dsp:txBody>
      <dsp:txXfrm>
        <a:off x="6226681" y="4055"/>
        <a:ext cx="2845912" cy="1390352"/>
      </dsp:txXfrm>
    </dsp:sp>
    <dsp:sp modelId="{66495A59-C258-4B93-8C3B-6FFADC2A6B21}">
      <dsp:nvSpPr>
        <dsp:cNvPr id="0" name=""/>
        <dsp:cNvSpPr/>
      </dsp:nvSpPr>
      <dsp:spPr>
        <a:xfrm>
          <a:off x="71406" y="1626132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Коммуникация</a:t>
          </a:r>
          <a:endParaRPr lang="ru-RU" sz="2400" kern="1200" dirty="0"/>
        </a:p>
      </dsp:txBody>
      <dsp:txXfrm>
        <a:off x="71406" y="1626132"/>
        <a:ext cx="2845912" cy="1390352"/>
      </dsp:txXfrm>
    </dsp:sp>
    <dsp:sp modelId="{85CEEE41-26AF-4066-97DC-24959A8BF0A2}">
      <dsp:nvSpPr>
        <dsp:cNvPr id="0" name=""/>
        <dsp:cNvSpPr/>
      </dsp:nvSpPr>
      <dsp:spPr>
        <a:xfrm>
          <a:off x="3149043" y="1626132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Визуализация</a:t>
          </a:r>
          <a:endParaRPr lang="ru-RU" sz="2400" kern="1200" dirty="0"/>
        </a:p>
      </dsp:txBody>
      <dsp:txXfrm>
        <a:off x="3149043" y="1626132"/>
        <a:ext cx="2845912" cy="1390352"/>
      </dsp:txXfrm>
    </dsp:sp>
    <dsp:sp modelId="{76D0D170-A80E-4892-A393-F8BD32D9DC4C}">
      <dsp:nvSpPr>
        <dsp:cNvPr id="0" name=""/>
        <dsp:cNvSpPr/>
      </dsp:nvSpPr>
      <dsp:spPr>
        <a:xfrm>
          <a:off x="6226681" y="1626132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Мотивация</a:t>
          </a:r>
          <a:endParaRPr lang="ru-RU" sz="2400" kern="1200" dirty="0"/>
        </a:p>
      </dsp:txBody>
      <dsp:txXfrm>
        <a:off x="6226681" y="1626132"/>
        <a:ext cx="2845912" cy="1390352"/>
      </dsp:txXfrm>
    </dsp:sp>
    <dsp:sp modelId="{DF090221-E9AC-4BDA-8C25-86EFB3734CCB}">
      <dsp:nvSpPr>
        <dsp:cNvPr id="0" name=""/>
        <dsp:cNvSpPr/>
      </dsp:nvSpPr>
      <dsp:spPr>
        <a:xfrm>
          <a:off x="71406" y="3248210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Мониториг</a:t>
          </a:r>
          <a:endParaRPr lang="ru-RU" sz="2400" kern="1200" dirty="0"/>
        </a:p>
      </dsp:txBody>
      <dsp:txXfrm>
        <a:off x="71406" y="3248210"/>
        <a:ext cx="2845912" cy="1390352"/>
      </dsp:txXfrm>
    </dsp:sp>
    <dsp:sp modelId="{75609B9A-9A90-4165-AB71-EDE0F59EFC19}">
      <dsp:nvSpPr>
        <dsp:cNvPr id="0" name=""/>
        <dsp:cNvSpPr/>
      </dsp:nvSpPr>
      <dsp:spPr>
        <a:xfrm>
          <a:off x="3149043" y="3248210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Действие</a:t>
          </a:r>
          <a:endParaRPr lang="ru-RU" sz="2400" kern="1200" dirty="0"/>
        </a:p>
      </dsp:txBody>
      <dsp:txXfrm>
        <a:off x="3149043" y="3248210"/>
        <a:ext cx="2845912" cy="1390352"/>
      </dsp:txXfrm>
    </dsp:sp>
    <dsp:sp modelId="{EE79DC89-E99F-46BB-9A4B-EFAEEC439C62}">
      <dsp:nvSpPr>
        <dsp:cNvPr id="0" name=""/>
        <dsp:cNvSpPr/>
      </dsp:nvSpPr>
      <dsp:spPr>
        <a:xfrm>
          <a:off x="6226681" y="3248210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Рефлексия</a:t>
          </a:r>
          <a:endParaRPr lang="ru-RU" sz="2400" kern="1200" dirty="0"/>
        </a:p>
      </dsp:txBody>
      <dsp:txXfrm>
        <a:off x="6226681" y="3248210"/>
        <a:ext cx="2845912" cy="1390352"/>
      </dsp:txXfrm>
    </dsp:sp>
    <dsp:sp modelId="{D39FAC0D-EF7F-44B7-92F7-4B534CD6588C}">
      <dsp:nvSpPr>
        <dsp:cNvPr id="0" name=""/>
        <dsp:cNvSpPr/>
      </dsp:nvSpPr>
      <dsp:spPr>
        <a:xfrm>
          <a:off x="3149043" y="4870288"/>
          <a:ext cx="2845912" cy="1390352"/>
        </a:xfrm>
        <a:prstGeom prst="plaqu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Управление</a:t>
          </a:r>
          <a:endParaRPr lang="ru-RU" sz="2400" kern="1200" dirty="0"/>
        </a:p>
      </dsp:txBody>
      <dsp:txXfrm>
        <a:off x="3149043" y="4870288"/>
        <a:ext cx="2845912" cy="139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DFF0B3-0785-402A-8AC1-FF9B63596C14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EB5C44-59FC-42AC-B1B6-230A2D19B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17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96A5-7370-4CB8-9E9A-6B1CA1CD000E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8361-FF48-4EA8-8A03-28B5EA6EE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1994-94D3-467D-A4E7-EE76ACBCDBF5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7DFA-6EE7-4219-AA00-1D3968C13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BC9D-2A2A-4C5D-8BEB-1545C440FB44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EB94-A1BD-442E-878C-5A825388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D0892-2C13-4AA9-A779-DEE826514A4B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1143-6457-4D73-BDFD-D1B74A0EB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FB43-6871-4A1F-828A-F7DC4F07C26E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97DF-2389-4054-B070-0F097ABE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A4E9-0770-49EB-BA1A-DDF7560CE6D7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4EFE-03B9-4B61-851B-C0C09EB89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3608-C463-4A34-A926-CAC0E328D3C6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7963-3E2A-4732-A900-1A2FFA4FB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988C-A01A-44E5-B4C6-B5A4409983A0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74B7-60FE-4CA5-8A09-4B89FF302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963C-C757-439A-8129-A8546841A2B2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7B83-4EB9-4B71-A194-C993AB02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953-0CBC-4640-BBF9-3A9F266D3F46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C4B0-CAE7-4B9E-8B24-8EF482ADF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C063-70FF-47B8-8CE5-1D19F08C361E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3AED-4A74-4767-AA55-49B7523A1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A4975-2E00-4328-8F67-48E991D52FDE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D5651-AB8B-43E9-B6CF-0428B3DE3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y.edu.by/files/podrazdelenia/his/interakt%20priem%20i%20met.pdf" TargetMode="External"/><Relationship Id="rId2" Type="http://schemas.openxmlformats.org/officeDocument/2006/relationships/hyperlink" Target="https://infourok.ru/sbornik-aktivnih-metodov-obucheniya-1787876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«Интерактивное учебное занятие: технология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модерации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653136"/>
            <a:ext cx="4536504" cy="1223441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физики, математики  и ИКТ  </a:t>
            </a: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pPr eaLnBrk="1" hangingPunct="1"/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«Школа №66»</a:t>
            </a:r>
            <a:endPara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Макаревская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 Г.</a:t>
            </a:r>
          </a:p>
        </p:txBody>
      </p:sp>
      <p:pic>
        <p:nvPicPr>
          <p:cNvPr id="6149" name="Рисунок 6" descr="c4b3699873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312403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df5daa35757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818846"/>
            <a:ext cx="2195736" cy="20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39952" y="27809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«Скажи мне - и я забуду.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 мне действовать самому – и я научусь».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Китайская народная мудрость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Интерактивная лекция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8850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ИНСЕРТ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936642"/>
              </p:ext>
            </p:extLst>
          </p:nvPr>
        </p:nvGraphicFramePr>
        <p:xfrm>
          <a:off x="1385647" y="1484784"/>
          <a:ext cx="6318704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sym typeface="Wingdings 2"/>
                        </a:rPr>
                        <a:t>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+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─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?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Я это уже знал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Это новые сведения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Это противоречит тому, что я знал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Я хочу узнать об этом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970" y="5805264"/>
            <a:ext cx="698376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37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Стратегия ЗХУ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7465355"/>
              </p:ext>
            </p:extLst>
          </p:nvPr>
        </p:nvGraphicFramePr>
        <p:xfrm>
          <a:off x="1619672" y="1268760"/>
          <a:ext cx="6102678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6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Знаю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Хочу знать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Узнал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7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20" marR="4372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7970" y="5805264"/>
            <a:ext cx="698376" cy="931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37890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– то, что было известно учащимся ранее;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– новая, неожиданная информация;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– информация, противоречащая взглядам учащихся;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 – информация до конца не выяснена (не вполне понятна).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1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72200" cy="112474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Кластер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941168"/>
            <a:ext cx="698376" cy="931168"/>
          </a:xfrm>
          <a:prstGeom prst="rect">
            <a:avLst/>
          </a:prstGeom>
        </p:spPr>
      </p:pic>
      <p:pic>
        <p:nvPicPr>
          <p:cNvPr id="40962" name="Picture 2" descr="https://theslide.ru/img/thumbs/2e63dba5be143e4eae5211d0585eb031-80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6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</a:rPr>
              <a:t>Бортовой журнал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021960"/>
              </p:ext>
            </p:extLst>
          </p:nvPr>
        </p:nvGraphicFramePr>
        <p:xfrm>
          <a:off x="1439652" y="1556794"/>
          <a:ext cx="6210690" cy="24478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05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5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Ключевые понятия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2" marR="45002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Рисунки, схемы, примеры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2" marR="45002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4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2" marR="45002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2" marR="4500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013176"/>
            <a:ext cx="698376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Сайты интерактивных методов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https://infourok.ru/sbornik-aktivnih-metodov-obucheniya-1787876.html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http://www.academy.edu.by/files/podrazdelenia/his/interakt%20priem%20i%20met.pdf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0_2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Вика\NVIDIA\Вика\презентации,мадагаскар\ГЕОМЕТРИЯ,АЛГЕБРА\187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0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8 из 32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5001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Одной из ключевых причин существования негативной ситуации малоэффективного урока является недостаточное использование в учебном процессе современных эффективных образовательных технологий.</a:t>
            </a:r>
            <a:b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Это проблема?</a:t>
            </a:r>
            <a:br>
              <a:rPr 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</a:br>
            <a:endParaRPr lang="ru-RU" sz="2400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143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err="1" smtClean="0">
                <a:solidFill>
                  <a:srgbClr val="C0000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Модерация</a:t>
            </a:r>
            <a:endParaRPr lang="ru-RU" sz="4400" b="1" dirty="0" smtClean="0">
              <a:solidFill>
                <a:srgbClr val="C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  <a:sym typeface="Calibri" pitchFamily="34" charset="0"/>
              </a:rPr>
              <a:t>   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Moderare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 – в переводе с латинского - приводить в равновесие, управлять, регулировать.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    Как образовательная технология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модерация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Calibri" pitchFamily="34" charset="0"/>
              </a:rPr>
              <a:t> была впервые разработана в 60-е - 70-е годы прошлого века в Германии.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chool\айсберг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988840"/>
          <a:ext cx="8424935" cy="3703320"/>
        </p:xfrm>
        <a:graphic>
          <a:graphicData uri="http://schemas.openxmlformats.org/drawingml/2006/table">
            <a:tbl>
              <a:tblPr/>
              <a:tblGrid>
                <a:gridCol w="4212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2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Вопрос.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Ответ.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Сохраняется ли форма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твёрдого тела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</a:rPr>
                        <a:t>неизменной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температуре?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 Сохраняется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ли объём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твёрдого тела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1800" b="1" u="sng" dirty="0">
                          <a:latin typeface="Times New Roman"/>
                          <a:ea typeface="Times New Roman"/>
                        </a:rPr>
                        <a:t>неизменной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температуре?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 Возможен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ли переход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твёрдого тел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 в другое агрегатное состояние            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жидкое, газообразное)? Каким образом это можно осуществить?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9926" y="363434"/>
            <a:ext cx="86237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Первая группа. (Вторая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група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Третья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группа)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(тарелка с кубиками льда)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Задание: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исследовать механические свойства твёрдого тела.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Агрегатные состояния вещества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439652" y="87271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995936" y="1340768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300192" y="836712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27088" y="1844675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Твёрдое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3924300" y="1844675"/>
            <a:ext cx="122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Жидкое 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6372225" y="1844675"/>
            <a:ext cx="208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Газообразное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" y="2852738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Сохранение формы и объёма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9838" y="2781300"/>
            <a:ext cx="20161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Несохранение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формы и сохранение объёма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950" y="2852738"/>
            <a:ext cx="2051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Несохранение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формы и объёма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970806" y="2492896"/>
            <a:ext cx="57685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 rot="16200000" flipH="1">
            <a:off x="4286001" y="2494929"/>
            <a:ext cx="535994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057070" y="260011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5736" y="3068960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2123728" y="3789040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24128" y="3068960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5436096" y="378904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39975" y="26368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Плавление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76825" y="2565400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Парообразование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79613" y="386080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Отвердевание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80063" y="3860800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Конденсация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2053410"/>
              </p:ext>
            </p:extLst>
          </p:nvPr>
        </p:nvGraphicFramePr>
        <p:xfrm>
          <a:off x="0" y="332656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461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54076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[Рисунок2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26206s014.edusite.ru/images/sslay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Показать, что технология модерации -  один  из инструментов эффективного управления процессами обучения, воспитания и развития.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714375" y="1478429"/>
            <a:ext cx="7686675" cy="4401205"/>
          </a:xfrm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модерации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предполагает определённые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урока, каждый из которых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свои цели, задачи и методы. Обязательное применение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активных методов обучения (АМО)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АМО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501063" cy="192767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методы, побуждающие учащихся к активной мыслительной и практической деятельности в процессе овладения учебным материалом.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91000938"/>
              </p:ext>
            </p:extLst>
          </p:nvPr>
        </p:nvGraphicFramePr>
        <p:xfrm>
          <a:off x="0" y="404664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Модель урока по технологии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модерации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модерации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23528" y="1241376"/>
            <a:ext cx="8501063" cy="5616624"/>
          </a:xfrm>
        </p:spPr>
        <p:txBody>
          <a:bodyPr/>
          <a:lstStyle/>
          <a:p>
            <a:pPr algn="just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инициация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цветок», «Галерея портретов», «Поздоровайся глазами»,  или «Летающие имена»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вхождение в тему</a:t>
            </a:r>
            <a:endParaRPr lang="ru-RU" sz="2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«Ульи», «Информационный садовник»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формирование ожиданий</a:t>
            </a:r>
            <a:endParaRPr lang="ru-RU" sz="29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«Список покупок», «Дерево ожиданий»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- интерактивная лекция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«Кластер», «Мозговой штурм»,  Метод  «Пометки на полях»,«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«Стратегия ЗХУ»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фаза – Проработка содержания темы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«На линии огня»,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Инфо-карусель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«Ковёр идей».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фаза – подведение итогов. Рефлексия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«Ромашка», «Мухомор», «Мудрый совет», «Итоговый круг».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570</Words>
  <Application>Microsoft Office PowerPoint</Application>
  <PresentationFormat>Экран (4:3)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«Интерактивное учебное занятие: технология  модерации»</vt:lpstr>
      <vt:lpstr>Одной из ключевых причин существования негативной ситуации малоэффективного урока является недостаточное использование в учебном процессе современных эффективных образовательных технологий. Это проблема? </vt:lpstr>
      <vt:lpstr>Слайд 3</vt:lpstr>
      <vt:lpstr>Слайд 4</vt:lpstr>
      <vt:lpstr>Цель: Показать, что технология модерации -  один  из инструментов эффективного управления процессами обучения, воспитания и развития.</vt:lpstr>
      <vt:lpstr>Что такое АМО</vt:lpstr>
      <vt:lpstr>  </vt:lpstr>
      <vt:lpstr>Методы модерации</vt:lpstr>
      <vt:lpstr>Слайд 9</vt:lpstr>
      <vt:lpstr>Интерактивная лекция</vt:lpstr>
      <vt:lpstr>ИНСЕРТ</vt:lpstr>
      <vt:lpstr>Стратегия ЗХУ</vt:lpstr>
      <vt:lpstr>Кластер</vt:lpstr>
      <vt:lpstr>Бортовой журнал</vt:lpstr>
      <vt:lpstr>Сайты интерактивных методов обучения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Агрегатные состояния вещества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84</cp:revision>
  <dcterms:created xsi:type="dcterms:W3CDTF">2011-07-02T15:48:43Z</dcterms:created>
  <dcterms:modified xsi:type="dcterms:W3CDTF">2020-11-30T17:34:58Z</dcterms:modified>
</cp:coreProperties>
</file>