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2" r:id="rId2"/>
    <p:sldId id="276" r:id="rId3"/>
    <p:sldId id="286" r:id="rId4"/>
    <p:sldId id="287" r:id="rId5"/>
    <p:sldId id="288" r:id="rId6"/>
    <p:sldId id="283" r:id="rId7"/>
    <p:sldId id="281" r:id="rId8"/>
    <p:sldId id="278" r:id="rId9"/>
    <p:sldId id="279" r:id="rId10"/>
    <p:sldId id="280" r:id="rId11"/>
    <p:sldId id="284" r:id="rId12"/>
    <p:sldId id="290" r:id="rId13"/>
    <p:sldId id="289" r:id="rId14"/>
    <p:sldId id="285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24" autoAdjust="0"/>
  </p:normalViewPr>
  <p:slideViewPr>
    <p:cSldViewPr>
      <p:cViewPr varScale="1">
        <p:scale>
          <a:sx n="88" d="100"/>
          <a:sy n="88" d="100"/>
        </p:scale>
        <p:origin x="-54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B00A7-4197-45CD-98AA-982C42F358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1241F-BFEA-405B-89EB-C0E611FB09E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Линии взаимодействия при интерактивном обучении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6D1339D-8576-4245-A7DE-A64BA653E8A8}" type="parTrans" cxnId="{6A668CB0-D941-4C64-B087-865DFCDC9E9C}">
      <dgm:prSet/>
      <dgm:spPr/>
      <dgm:t>
        <a:bodyPr/>
        <a:lstStyle/>
        <a:p>
          <a:endParaRPr lang="ru-RU"/>
        </a:p>
      </dgm:t>
    </dgm:pt>
    <dgm:pt modelId="{6F56AF32-6DE0-483D-93F2-3DA1995DE2AB}" type="sibTrans" cxnId="{6A668CB0-D941-4C64-B087-865DFCDC9E9C}">
      <dgm:prSet/>
      <dgm:spPr/>
      <dgm:t>
        <a:bodyPr/>
        <a:lstStyle/>
        <a:p>
          <a:endParaRPr lang="ru-RU"/>
        </a:p>
      </dgm:t>
    </dgm:pt>
    <dgm:pt modelId="{BA216C17-1FAE-4B7E-961A-02DDDEE779B4}">
      <dgm:prSet phldrT="[Текст]" custT="1"/>
      <dgm:spPr/>
      <dgm:t>
        <a:bodyPr/>
        <a:lstStyle/>
        <a:p>
          <a:r>
            <a:rPr lang="ru-RU" sz="1400" dirty="0" smtClean="0"/>
            <a:t>ученик – ученик (работа в парах)</a:t>
          </a:r>
          <a:endParaRPr lang="ru-RU" sz="1400" dirty="0"/>
        </a:p>
      </dgm:t>
    </dgm:pt>
    <dgm:pt modelId="{206FD48D-7873-49D3-8F75-B52F6C72A1BD}" type="parTrans" cxnId="{4984825D-BDF0-452C-8410-75A56613C702}">
      <dgm:prSet/>
      <dgm:spPr/>
      <dgm:t>
        <a:bodyPr/>
        <a:lstStyle/>
        <a:p>
          <a:endParaRPr lang="ru-RU"/>
        </a:p>
      </dgm:t>
    </dgm:pt>
    <dgm:pt modelId="{6B371AC9-EA21-4138-8FF5-6F3290712367}" type="sibTrans" cxnId="{4984825D-BDF0-452C-8410-75A56613C702}">
      <dgm:prSet/>
      <dgm:spPr/>
      <dgm:t>
        <a:bodyPr/>
        <a:lstStyle/>
        <a:p>
          <a:endParaRPr lang="ru-RU"/>
        </a:p>
      </dgm:t>
    </dgm:pt>
    <dgm:pt modelId="{B2A9C51D-22BE-4CB5-8669-E73316F0A127}">
      <dgm:prSet phldrT="[Текст]" custT="1"/>
      <dgm:spPr/>
      <dgm:t>
        <a:bodyPr/>
        <a:lstStyle/>
        <a:p>
          <a:r>
            <a:rPr lang="ru-RU" sz="1400" dirty="0" smtClean="0"/>
            <a:t>ученик - компьютер</a:t>
          </a:r>
          <a:r>
            <a:rPr lang="ru-RU" sz="1700" dirty="0" smtClean="0"/>
            <a:t> </a:t>
          </a:r>
          <a:endParaRPr lang="ru-RU" sz="1700" dirty="0"/>
        </a:p>
      </dgm:t>
    </dgm:pt>
    <dgm:pt modelId="{E87DFD5A-A3AA-4FAB-8F0C-BA628878683F}" type="parTrans" cxnId="{7FF81F08-7CFA-4483-AA84-17037BF3635D}">
      <dgm:prSet/>
      <dgm:spPr/>
      <dgm:t>
        <a:bodyPr/>
        <a:lstStyle/>
        <a:p>
          <a:endParaRPr lang="ru-RU"/>
        </a:p>
      </dgm:t>
    </dgm:pt>
    <dgm:pt modelId="{333EF35B-14E1-4A6A-862D-2D221F454145}" type="sibTrans" cxnId="{7FF81F08-7CFA-4483-AA84-17037BF3635D}">
      <dgm:prSet/>
      <dgm:spPr/>
      <dgm:t>
        <a:bodyPr/>
        <a:lstStyle/>
        <a:p>
          <a:endParaRPr lang="ru-RU"/>
        </a:p>
      </dgm:t>
    </dgm:pt>
    <dgm:pt modelId="{68D6C3F0-E508-484E-9996-12BEC3DAF04F}">
      <dgm:prSet custT="1"/>
      <dgm:spPr/>
      <dgm:t>
        <a:bodyPr/>
        <a:lstStyle/>
        <a:p>
          <a:r>
            <a:rPr lang="ru-RU" sz="1400" dirty="0" smtClean="0"/>
            <a:t>ученик - группа учащихся (работа в группах)</a:t>
          </a:r>
          <a:endParaRPr lang="ru-RU" sz="1400" dirty="0"/>
        </a:p>
      </dgm:t>
    </dgm:pt>
    <dgm:pt modelId="{1ABA4A55-3180-45D4-B3BA-29C428E6914D}" type="parTrans" cxnId="{D9BFEAD4-4987-44F2-94E4-50531146489E}">
      <dgm:prSet/>
      <dgm:spPr/>
      <dgm:t>
        <a:bodyPr/>
        <a:lstStyle/>
        <a:p>
          <a:endParaRPr lang="ru-RU"/>
        </a:p>
      </dgm:t>
    </dgm:pt>
    <dgm:pt modelId="{C1A66D01-AA72-498D-BEE5-6C839B2BF0C5}" type="sibTrans" cxnId="{D9BFEAD4-4987-44F2-94E4-50531146489E}">
      <dgm:prSet/>
      <dgm:spPr/>
      <dgm:t>
        <a:bodyPr/>
        <a:lstStyle/>
        <a:p>
          <a:endParaRPr lang="ru-RU"/>
        </a:p>
      </dgm:t>
    </dgm:pt>
    <dgm:pt modelId="{A1256F98-9567-4C5E-BE69-72B7A8BE55F5}">
      <dgm:prSet custT="1"/>
      <dgm:spPr/>
      <dgm:t>
        <a:bodyPr/>
        <a:lstStyle/>
        <a:p>
          <a:r>
            <a:rPr lang="ru-RU" sz="1400" dirty="0" smtClean="0"/>
            <a:t>ученик - аудитория</a:t>
          </a:r>
          <a:endParaRPr lang="ru-RU" sz="1200" dirty="0"/>
        </a:p>
      </dgm:t>
    </dgm:pt>
    <dgm:pt modelId="{688479AF-DD68-499B-B5E8-6493F1AC2024}" type="parTrans" cxnId="{A231BA4B-8B6E-4843-836A-8843CFE9F1F5}">
      <dgm:prSet/>
      <dgm:spPr/>
      <dgm:t>
        <a:bodyPr/>
        <a:lstStyle/>
        <a:p>
          <a:endParaRPr lang="ru-RU"/>
        </a:p>
      </dgm:t>
    </dgm:pt>
    <dgm:pt modelId="{B9E8ECE6-AC99-41D6-8872-C15E708FECD0}" type="sibTrans" cxnId="{A231BA4B-8B6E-4843-836A-8843CFE9F1F5}">
      <dgm:prSet/>
      <dgm:spPr/>
      <dgm:t>
        <a:bodyPr/>
        <a:lstStyle/>
        <a:p>
          <a:endParaRPr lang="ru-RU"/>
        </a:p>
      </dgm:t>
    </dgm:pt>
    <dgm:pt modelId="{664B1CA4-7BED-4AD3-B49F-D87F102B15E9}">
      <dgm:prSet custT="1"/>
      <dgm:spPr/>
      <dgm:t>
        <a:bodyPr/>
        <a:lstStyle/>
        <a:p>
          <a:r>
            <a:rPr lang="ru-RU" sz="1400" dirty="0" smtClean="0"/>
            <a:t>группа учащихся – аудитория  (презентация работы в группах)</a:t>
          </a:r>
          <a:endParaRPr lang="ru-RU" sz="1400" dirty="0"/>
        </a:p>
      </dgm:t>
    </dgm:pt>
    <dgm:pt modelId="{C4C42104-8297-4B82-9D30-6AC635C7E520}" type="parTrans" cxnId="{505675A7-DA1D-4D80-9578-21AAB2518210}">
      <dgm:prSet/>
      <dgm:spPr/>
      <dgm:t>
        <a:bodyPr/>
        <a:lstStyle/>
        <a:p>
          <a:endParaRPr lang="ru-RU"/>
        </a:p>
      </dgm:t>
    </dgm:pt>
    <dgm:pt modelId="{F8C79C7A-8CDE-4B4F-AEFF-BBED575A9B96}" type="sibTrans" cxnId="{505675A7-DA1D-4D80-9578-21AAB2518210}">
      <dgm:prSet/>
      <dgm:spPr/>
      <dgm:t>
        <a:bodyPr/>
        <a:lstStyle/>
        <a:p>
          <a:endParaRPr lang="ru-RU"/>
        </a:p>
      </dgm:t>
    </dgm:pt>
    <dgm:pt modelId="{65F45BA6-8E8B-4AC7-97BD-C7E639BF13F1}" type="pres">
      <dgm:prSet presAssocID="{37EB00A7-4197-45CD-98AA-982C42F358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03E134-0307-464D-B6D1-2A8CFE437A60}" type="pres">
      <dgm:prSet presAssocID="{0B41241F-BFEA-405B-89EB-C0E611FB09EA}" presName="hierRoot1" presStyleCnt="0"/>
      <dgm:spPr/>
    </dgm:pt>
    <dgm:pt modelId="{6EC2CDA2-F253-449E-8115-6814DB70595A}" type="pres">
      <dgm:prSet presAssocID="{0B41241F-BFEA-405B-89EB-C0E611FB09EA}" presName="composite" presStyleCnt="0"/>
      <dgm:spPr/>
    </dgm:pt>
    <dgm:pt modelId="{340027EE-35CE-4245-A286-21B637069D2D}" type="pres">
      <dgm:prSet presAssocID="{0B41241F-BFEA-405B-89EB-C0E611FB09EA}" presName="background" presStyleLbl="node0" presStyleIdx="0" presStyleCnt="1"/>
      <dgm:spPr/>
    </dgm:pt>
    <dgm:pt modelId="{73D5A509-C019-47A8-9903-13A85781F241}" type="pres">
      <dgm:prSet presAssocID="{0B41241F-BFEA-405B-89EB-C0E611FB09EA}" presName="text" presStyleLbl="fgAcc0" presStyleIdx="0" presStyleCnt="1" custScaleX="272579" custScaleY="161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1402E-C35D-4C64-9DAB-187521577286}" type="pres">
      <dgm:prSet presAssocID="{0B41241F-BFEA-405B-89EB-C0E611FB09EA}" presName="hierChild2" presStyleCnt="0"/>
      <dgm:spPr/>
    </dgm:pt>
    <dgm:pt modelId="{C4F615D5-B9E7-406C-8798-C2DECB7DC116}" type="pres">
      <dgm:prSet presAssocID="{206FD48D-7873-49D3-8F75-B52F6C72A1BD}" presName="Name10" presStyleLbl="parChTrans1D2" presStyleIdx="0" presStyleCnt="5"/>
      <dgm:spPr/>
      <dgm:t>
        <a:bodyPr/>
        <a:lstStyle/>
        <a:p>
          <a:endParaRPr lang="ru-RU"/>
        </a:p>
      </dgm:t>
    </dgm:pt>
    <dgm:pt modelId="{EDB4CA9B-6110-49B0-9EF6-1791A6A57BD4}" type="pres">
      <dgm:prSet presAssocID="{BA216C17-1FAE-4B7E-961A-02DDDEE779B4}" presName="hierRoot2" presStyleCnt="0"/>
      <dgm:spPr/>
    </dgm:pt>
    <dgm:pt modelId="{BCE5D3B3-4CA7-4D10-B79E-1335C0FE172F}" type="pres">
      <dgm:prSet presAssocID="{BA216C17-1FAE-4B7E-961A-02DDDEE779B4}" presName="composite2" presStyleCnt="0"/>
      <dgm:spPr/>
    </dgm:pt>
    <dgm:pt modelId="{F5B57F86-3DF7-4CCC-A465-38A950DAE1DA}" type="pres">
      <dgm:prSet presAssocID="{BA216C17-1FAE-4B7E-961A-02DDDEE779B4}" presName="background2" presStyleLbl="node2" presStyleIdx="0" presStyleCnt="5"/>
      <dgm:spPr/>
    </dgm:pt>
    <dgm:pt modelId="{D3FA7895-DD7B-496B-8DFD-87D09030F95E}" type="pres">
      <dgm:prSet presAssocID="{BA216C17-1FAE-4B7E-961A-02DDDEE779B4}" presName="text2" presStyleLbl="fgAcc2" presStyleIdx="0" presStyleCnt="5" custScaleY="115104" custLinFactNeighborX="-55" custLinFactNeighborY="-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2835C-C9D0-42B6-A076-D1EB6BA615A5}" type="pres">
      <dgm:prSet presAssocID="{BA216C17-1FAE-4B7E-961A-02DDDEE779B4}" presName="hierChild3" presStyleCnt="0"/>
      <dgm:spPr/>
    </dgm:pt>
    <dgm:pt modelId="{AFA4A2A2-1625-4020-9588-7A7F980892D1}" type="pres">
      <dgm:prSet presAssocID="{1ABA4A55-3180-45D4-B3BA-29C428E6914D}" presName="Name10" presStyleLbl="parChTrans1D2" presStyleIdx="1" presStyleCnt="5"/>
      <dgm:spPr/>
      <dgm:t>
        <a:bodyPr/>
        <a:lstStyle/>
        <a:p>
          <a:endParaRPr lang="ru-RU"/>
        </a:p>
      </dgm:t>
    </dgm:pt>
    <dgm:pt modelId="{AB6DC155-BB5E-41D4-B5AA-CC3E4CEBEB74}" type="pres">
      <dgm:prSet presAssocID="{68D6C3F0-E508-484E-9996-12BEC3DAF04F}" presName="hierRoot2" presStyleCnt="0"/>
      <dgm:spPr/>
    </dgm:pt>
    <dgm:pt modelId="{36BC9B0D-C8B1-4A4C-B38B-182B5DC0DAD4}" type="pres">
      <dgm:prSet presAssocID="{68D6C3F0-E508-484E-9996-12BEC3DAF04F}" presName="composite2" presStyleCnt="0"/>
      <dgm:spPr/>
    </dgm:pt>
    <dgm:pt modelId="{61F0E2A7-8C3C-43CA-8F0D-95AE8D9B9099}" type="pres">
      <dgm:prSet presAssocID="{68D6C3F0-E508-484E-9996-12BEC3DAF04F}" presName="background2" presStyleLbl="node2" presStyleIdx="1" presStyleCnt="5"/>
      <dgm:spPr/>
    </dgm:pt>
    <dgm:pt modelId="{53C5B94C-3C47-4A10-B33B-C6BE60DD2DCD}" type="pres">
      <dgm:prSet presAssocID="{68D6C3F0-E508-484E-9996-12BEC3DAF04F}" presName="text2" presStyleLbl="fgAcc2" presStyleIdx="1" presStyleCnt="5" custScaleY="130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B1B2D8-79A8-4CDE-A3C8-70387BB877F3}" type="pres">
      <dgm:prSet presAssocID="{68D6C3F0-E508-484E-9996-12BEC3DAF04F}" presName="hierChild3" presStyleCnt="0"/>
      <dgm:spPr/>
    </dgm:pt>
    <dgm:pt modelId="{16EB30E0-84CE-4BB9-B5CA-7F1AC1C78B00}" type="pres">
      <dgm:prSet presAssocID="{688479AF-DD68-499B-B5E8-6493F1AC2024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9990501-1EE7-4497-B9DB-0D8AE86C1931}" type="pres">
      <dgm:prSet presAssocID="{A1256F98-9567-4C5E-BE69-72B7A8BE55F5}" presName="hierRoot2" presStyleCnt="0"/>
      <dgm:spPr/>
    </dgm:pt>
    <dgm:pt modelId="{08E5AC56-CFEA-4FB7-9C28-BA81F31134A6}" type="pres">
      <dgm:prSet presAssocID="{A1256F98-9567-4C5E-BE69-72B7A8BE55F5}" presName="composite2" presStyleCnt="0"/>
      <dgm:spPr/>
    </dgm:pt>
    <dgm:pt modelId="{1B1180F5-59DB-4283-BB85-1B26162C9D00}" type="pres">
      <dgm:prSet presAssocID="{A1256F98-9567-4C5E-BE69-72B7A8BE55F5}" presName="background2" presStyleLbl="node2" presStyleIdx="2" presStyleCnt="5"/>
      <dgm:spPr/>
    </dgm:pt>
    <dgm:pt modelId="{7C114A15-182F-41A9-BAB1-73F8F43CE479}" type="pres">
      <dgm:prSet presAssocID="{A1256F98-9567-4C5E-BE69-72B7A8BE55F5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57D12-2305-4E97-918F-FCB083E00CB4}" type="pres">
      <dgm:prSet presAssocID="{A1256F98-9567-4C5E-BE69-72B7A8BE55F5}" presName="hierChild3" presStyleCnt="0"/>
      <dgm:spPr/>
    </dgm:pt>
    <dgm:pt modelId="{C1E1E8B9-A6DD-4330-A2F3-3DE7E958DA41}" type="pres">
      <dgm:prSet presAssocID="{C4C42104-8297-4B82-9D30-6AC635C7E520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8114613-C023-43E4-8600-B639430CF0B8}" type="pres">
      <dgm:prSet presAssocID="{664B1CA4-7BED-4AD3-B49F-D87F102B15E9}" presName="hierRoot2" presStyleCnt="0"/>
      <dgm:spPr/>
    </dgm:pt>
    <dgm:pt modelId="{E0CAD340-5007-4917-9118-4C04BBACAA56}" type="pres">
      <dgm:prSet presAssocID="{664B1CA4-7BED-4AD3-B49F-D87F102B15E9}" presName="composite2" presStyleCnt="0"/>
      <dgm:spPr/>
    </dgm:pt>
    <dgm:pt modelId="{07B4A552-A9B9-4DE3-87C0-C39DEB2680E1}" type="pres">
      <dgm:prSet presAssocID="{664B1CA4-7BED-4AD3-B49F-D87F102B15E9}" presName="background2" presStyleLbl="node2" presStyleIdx="3" presStyleCnt="5"/>
      <dgm:spPr/>
    </dgm:pt>
    <dgm:pt modelId="{5C75B376-9995-485B-B133-FD524B8DA0A5}" type="pres">
      <dgm:prSet presAssocID="{664B1CA4-7BED-4AD3-B49F-D87F102B15E9}" presName="text2" presStyleLbl="fgAcc2" presStyleIdx="3" presStyleCnt="5" custScaleY="178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8E58C-118A-4592-AA00-681589229313}" type="pres">
      <dgm:prSet presAssocID="{664B1CA4-7BED-4AD3-B49F-D87F102B15E9}" presName="hierChild3" presStyleCnt="0"/>
      <dgm:spPr/>
    </dgm:pt>
    <dgm:pt modelId="{3E84842F-0BA9-4DE6-B3BD-3C9CD4DE1418}" type="pres">
      <dgm:prSet presAssocID="{E87DFD5A-A3AA-4FAB-8F0C-BA628878683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B4D1337-3222-46BE-A33F-B9502AC1DEAF}" type="pres">
      <dgm:prSet presAssocID="{B2A9C51D-22BE-4CB5-8669-E73316F0A127}" presName="hierRoot2" presStyleCnt="0"/>
      <dgm:spPr/>
    </dgm:pt>
    <dgm:pt modelId="{C6EC80E0-C63A-45FD-ACBF-53D5E024B3CD}" type="pres">
      <dgm:prSet presAssocID="{B2A9C51D-22BE-4CB5-8669-E73316F0A127}" presName="composite2" presStyleCnt="0"/>
      <dgm:spPr/>
    </dgm:pt>
    <dgm:pt modelId="{CE2ACDE0-6E7B-41B7-9A22-EEAC37604970}" type="pres">
      <dgm:prSet presAssocID="{B2A9C51D-22BE-4CB5-8669-E73316F0A127}" presName="background2" presStyleLbl="node2" presStyleIdx="4" presStyleCnt="5"/>
      <dgm:spPr/>
    </dgm:pt>
    <dgm:pt modelId="{297C0D47-2ECD-4F14-87B1-C88D62D36DD3}" type="pres">
      <dgm:prSet presAssocID="{B2A9C51D-22BE-4CB5-8669-E73316F0A127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245CB-AFFB-47C5-B7D1-5EFB8FD98523}" type="pres">
      <dgm:prSet presAssocID="{B2A9C51D-22BE-4CB5-8669-E73316F0A127}" presName="hierChild3" presStyleCnt="0"/>
      <dgm:spPr/>
    </dgm:pt>
  </dgm:ptLst>
  <dgm:cxnLst>
    <dgm:cxn modelId="{D81BEC23-6A75-419A-8B2A-E08F2F9C60C0}" type="presOf" srcId="{0B41241F-BFEA-405B-89EB-C0E611FB09EA}" destId="{73D5A509-C019-47A8-9903-13A85781F241}" srcOrd="0" destOrd="0" presId="urn:microsoft.com/office/officeart/2005/8/layout/hierarchy1"/>
    <dgm:cxn modelId="{D9BFEAD4-4987-44F2-94E4-50531146489E}" srcId="{0B41241F-BFEA-405B-89EB-C0E611FB09EA}" destId="{68D6C3F0-E508-484E-9996-12BEC3DAF04F}" srcOrd="1" destOrd="0" parTransId="{1ABA4A55-3180-45D4-B3BA-29C428E6914D}" sibTransId="{C1A66D01-AA72-498D-BEE5-6C839B2BF0C5}"/>
    <dgm:cxn modelId="{8D4058CE-00EB-476A-8252-60303D312CA6}" type="presOf" srcId="{688479AF-DD68-499B-B5E8-6493F1AC2024}" destId="{16EB30E0-84CE-4BB9-B5CA-7F1AC1C78B00}" srcOrd="0" destOrd="0" presId="urn:microsoft.com/office/officeart/2005/8/layout/hierarchy1"/>
    <dgm:cxn modelId="{7FF81F08-7CFA-4483-AA84-17037BF3635D}" srcId="{0B41241F-BFEA-405B-89EB-C0E611FB09EA}" destId="{B2A9C51D-22BE-4CB5-8669-E73316F0A127}" srcOrd="4" destOrd="0" parTransId="{E87DFD5A-A3AA-4FAB-8F0C-BA628878683F}" sibTransId="{333EF35B-14E1-4A6A-862D-2D221F454145}"/>
    <dgm:cxn modelId="{A231BA4B-8B6E-4843-836A-8843CFE9F1F5}" srcId="{0B41241F-BFEA-405B-89EB-C0E611FB09EA}" destId="{A1256F98-9567-4C5E-BE69-72B7A8BE55F5}" srcOrd="2" destOrd="0" parTransId="{688479AF-DD68-499B-B5E8-6493F1AC2024}" sibTransId="{B9E8ECE6-AC99-41D6-8872-C15E708FECD0}"/>
    <dgm:cxn modelId="{6A668CB0-D941-4C64-B087-865DFCDC9E9C}" srcId="{37EB00A7-4197-45CD-98AA-982C42F35811}" destId="{0B41241F-BFEA-405B-89EB-C0E611FB09EA}" srcOrd="0" destOrd="0" parTransId="{E6D1339D-8576-4245-A7DE-A64BA653E8A8}" sibTransId="{6F56AF32-6DE0-483D-93F2-3DA1995DE2AB}"/>
    <dgm:cxn modelId="{505675A7-DA1D-4D80-9578-21AAB2518210}" srcId="{0B41241F-BFEA-405B-89EB-C0E611FB09EA}" destId="{664B1CA4-7BED-4AD3-B49F-D87F102B15E9}" srcOrd="3" destOrd="0" parTransId="{C4C42104-8297-4B82-9D30-6AC635C7E520}" sibTransId="{F8C79C7A-8CDE-4B4F-AEFF-BBED575A9B96}"/>
    <dgm:cxn modelId="{28DCB68F-904B-4C6F-B8D7-E332A08390E9}" type="presOf" srcId="{C4C42104-8297-4B82-9D30-6AC635C7E520}" destId="{C1E1E8B9-A6DD-4330-A2F3-3DE7E958DA41}" srcOrd="0" destOrd="0" presId="urn:microsoft.com/office/officeart/2005/8/layout/hierarchy1"/>
    <dgm:cxn modelId="{4984825D-BDF0-452C-8410-75A56613C702}" srcId="{0B41241F-BFEA-405B-89EB-C0E611FB09EA}" destId="{BA216C17-1FAE-4B7E-961A-02DDDEE779B4}" srcOrd="0" destOrd="0" parTransId="{206FD48D-7873-49D3-8F75-B52F6C72A1BD}" sibTransId="{6B371AC9-EA21-4138-8FF5-6F3290712367}"/>
    <dgm:cxn modelId="{D084CA22-5D5C-49CA-9389-E93921B98682}" type="presOf" srcId="{A1256F98-9567-4C5E-BE69-72B7A8BE55F5}" destId="{7C114A15-182F-41A9-BAB1-73F8F43CE479}" srcOrd="0" destOrd="0" presId="urn:microsoft.com/office/officeart/2005/8/layout/hierarchy1"/>
    <dgm:cxn modelId="{028C3C20-C54C-4639-8A51-EE15C0C9CA19}" type="presOf" srcId="{664B1CA4-7BED-4AD3-B49F-D87F102B15E9}" destId="{5C75B376-9995-485B-B133-FD524B8DA0A5}" srcOrd="0" destOrd="0" presId="urn:microsoft.com/office/officeart/2005/8/layout/hierarchy1"/>
    <dgm:cxn modelId="{81339648-870A-4362-A09C-4247ED4295F1}" type="presOf" srcId="{206FD48D-7873-49D3-8F75-B52F6C72A1BD}" destId="{C4F615D5-B9E7-406C-8798-C2DECB7DC116}" srcOrd="0" destOrd="0" presId="urn:microsoft.com/office/officeart/2005/8/layout/hierarchy1"/>
    <dgm:cxn modelId="{660492F8-9BAC-460E-B74C-743364DFB323}" type="presOf" srcId="{B2A9C51D-22BE-4CB5-8669-E73316F0A127}" destId="{297C0D47-2ECD-4F14-87B1-C88D62D36DD3}" srcOrd="0" destOrd="0" presId="urn:microsoft.com/office/officeart/2005/8/layout/hierarchy1"/>
    <dgm:cxn modelId="{2976DC34-30E9-45FA-92E8-B8C0540976CA}" type="presOf" srcId="{BA216C17-1FAE-4B7E-961A-02DDDEE779B4}" destId="{D3FA7895-DD7B-496B-8DFD-87D09030F95E}" srcOrd="0" destOrd="0" presId="urn:microsoft.com/office/officeart/2005/8/layout/hierarchy1"/>
    <dgm:cxn modelId="{6E3FF032-03EE-4466-B7C3-2E4C1F065EF2}" type="presOf" srcId="{E87DFD5A-A3AA-4FAB-8F0C-BA628878683F}" destId="{3E84842F-0BA9-4DE6-B3BD-3C9CD4DE1418}" srcOrd="0" destOrd="0" presId="urn:microsoft.com/office/officeart/2005/8/layout/hierarchy1"/>
    <dgm:cxn modelId="{37DC8AC5-DB27-474D-839D-11B04BCF9D1D}" type="presOf" srcId="{1ABA4A55-3180-45D4-B3BA-29C428E6914D}" destId="{AFA4A2A2-1625-4020-9588-7A7F980892D1}" srcOrd="0" destOrd="0" presId="urn:microsoft.com/office/officeart/2005/8/layout/hierarchy1"/>
    <dgm:cxn modelId="{F52A9C10-C1B0-4AEB-841C-591C77EFCF32}" type="presOf" srcId="{37EB00A7-4197-45CD-98AA-982C42F35811}" destId="{65F45BA6-8E8B-4AC7-97BD-C7E639BF13F1}" srcOrd="0" destOrd="0" presId="urn:microsoft.com/office/officeart/2005/8/layout/hierarchy1"/>
    <dgm:cxn modelId="{4B948159-50E3-4809-9D65-C7ADAC93D0AD}" type="presOf" srcId="{68D6C3F0-E508-484E-9996-12BEC3DAF04F}" destId="{53C5B94C-3C47-4A10-B33B-C6BE60DD2DCD}" srcOrd="0" destOrd="0" presId="urn:microsoft.com/office/officeart/2005/8/layout/hierarchy1"/>
    <dgm:cxn modelId="{94033BA9-3100-4784-A35B-45800D0D015B}" type="presParOf" srcId="{65F45BA6-8E8B-4AC7-97BD-C7E639BF13F1}" destId="{BB03E134-0307-464D-B6D1-2A8CFE437A60}" srcOrd="0" destOrd="0" presId="urn:microsoft.com/office/officeart/2005/8/layout/hierarchy1"/>
    <dgm:cxn modelId="{D72FEB08-BB91-416C-A9E3-4CC8A36340A4}" type="presParOf" srcId="{BB03E134-0307-464D-B6D1-2A8CFE437A60}" destId="{6EC2CDA2-F253-449E-8115-6814DB70595A}" srcOrd="0" destOrd="0" presId="urn:microsoft.com/office/officeart/2005/8/layout/hierarchy1"/>
    <dgm:cxn modelId="{90A5599C-0ED2-4AF0-BC14-3DDE3843C80D}" type="presParOf" srcId="{6EC2CDA2-F253-449E-8115-6814DB70595A}" destId="{340027EE-35CE-4245-A286-21B637069D2D}" srcOrd="0" destOrd="0" presId="urn:microsoft.com/office/officeart/2005/8/layout/hierarchy1"/>
    <dgm:cxn modelId="{E2C52A6D-E92A-404B-8FD2-DB5E49AE5C70}" type="presParOf" srcId="{6EC2CDA2-F253-449E-8115-6814DB70595A}" destId="{73D5A509-C019-47A8-9903-13A85781F241}" srcOrd="1" destOrd="0" presId="urn:microsoft.com/office/officeart/2005/8/layout/hierarchy1"/>
    <dgm:cxn modelId="{B7DC0F9E-C25B-4C8D-B8E9-57F497560529}" type="presParOf" srcId="{BB03E134-0307-464D-B6D1-2A8CFE437A60}" destId="{2051402E-C35D-4C64-9DAB-187521577286}" srcOrd="1" destOrd="0" presId="urn:microsoft.com/office/officeart/2005/8/layout/hierarchy1"/>
    <dgm:cxn modelId="{8AE916AC-E8C8-4292-AE0A-25FBCDC9D527}" type="presParOf" srcId="{2051402E-C35D-4C64-9DAB-187521577286}" destId="{C4F615D5-B9E7-406C-8798-C2DECB7DC116}" srcOrd="0" destOrd="0" presId="urn:microsoft.com/office/officeart/2005/8/layout/hierarchy1"/>
    <dgm:cxn modelId="{C1CD8668-BFEA-4F64-9B33-243F0A0F1576}" type="presParOf" srcId="{2051402E-C35D-4C64-9DAB-187521577286}" destId="{EDB4CA9B-6110-49B0-9EF6-1791A6A57BD4}" srcOrd="1" destOrd="0" presId="urn:microsoft.com/office/officeart/2005/8/layout/hierarchy1"/>
    <dgm:cxn modelId="{56AF5AD7-0DEC-463A-B4EB-C0080BA88CB0}" type="presParOf" srcId="{EDB4CA9B-6110-49B0-9EF6-1791A6A57BD4}" destId="{BCE5D3B3-4CA7-4D10-B79E-1335C0FE172F}" srcOrd="0" destOrd="0" presId="urn:microsoft.com/office/officeart/2005/8/layout/hierarchy1"/>
    <dgm:cxn modelId="{3376E701-E15E-4EC5-8CEA-3D932E821976}" type="presParOf" srcId="{BCE5D3B3-4CA7-4D10-B79E-1335C0FE172F}" destId="{F5B57F86-3DF7-4CCC-A465-38A950DAE1DA}" srcOrd="0" destOrd="0" presId="urn:microsoft.com/office/officeart/2005/8/layout/hierarchy1"/>
    <dgm:cxn modelId="{5164F60F-3AF5-4F7A-B4BE-35F2FCFFFD22}" type="presParOf" srcId="{BCE5D3B3-4CA7-4D10-B79E-1335C0FE172F}" destId="{D3FA7895-DD7B-496B-8DFD-87D09030F95E}" srcOrd="1" destOrd="0" presId="urn:microsoft.com/office/officeart/2005/8/layout/hierarchy1"/>
    <dgm:cxn modelId="{81227D9E-A112-46FB-9220-6C09B3FE790C}" type="presParOf" srcId="{EDB4CA9B-6110-49B0-9EF6-1791A6A57BD4}" destId="{97E2835C-C9D0-42B6-A076-D1EB6BA615A5}" srcOrd="1" destOrd="0" presId="urn:microsoft.com/office/officeart/2005/8/layout/hierarchy1"/>
    <dgm:cxn modelId="{911EAB05-F3EA-4BFB-AD8C-94CB8A3C5649}" type="presParOf" srcId="{2051402E-C35D-4C64-9DAB-187521577286}" destId="{AFA4A2A2-1625-4020-9588-7A7F980892D1}" srcOrd="2" destOrd="0" presId="urn:microsoft.com/office/officeart/2005/8/layout/hierarchy1"/>
    <dgm:cxn modelId="{24E88A98-BA36-47ED-86EA-8805E1EC54C7}" type="presParOf" srcId="{2051402E-C35D-4C64-9DAB-187521577286}" destId="{AB6DC155-BB5E-41D4-B5AA-CC3E4CEBEB74}" srcOrd="3" destOrd="0" presId="urn:microsoft.com/office/officeart/2005/8/layout/hierarchy1"/>
    <dgm:cxn modelId="{A5443012-33DE-428A-AAED-7F6D89441127}" type="presParOf" srcId="{AB6DC155-BB5E-41D4-B5AA-CC3E4CEBEB74}" destId="{36BC9B0D-C8B1-4A4C-B38B-182B5DC0DAD4}" srcOrd="0" destOrd="0" presId="urn:microsoft.com/office/officeart/2005/8/layout/hierarchy1"/>
    <dgm:cxn modelId="{74427CB2-9464-431C-8A09-6D1DF3F19895}" type="presParOf" srcId="{36BC9B0D-C8B1-4A4C-B38B-182B5DC0DAD4}" destId="{61F0E2A7-8C3C-43CA-8F0D-95AE8D9B9099}" srcOrd="0" destOrd="0" presId="urn:microsoft.com/office/officeart/2005/8/layout/hierarchy1"/>
    <dgm:cxn modelId="{F22AF25D-1316-459A-9D5E-7F9D97CA8DE8}" type="presParOf" srcId="{36BC9B0D-C8B1-4A4C-B38B-182B5DC0DAD4}" destId="{53C5B94C-3C47-4A10-B33B-C6BE60DD2DCD}" srcOrd="1" destOrd="0" presId="urn:microsoft.com/office/officeart/2005/8/layout/hierarchy1"/>
    <dgm:cxn modelId="{023C79CF-F2D5-4FA1-AE0E-BD9A1ED3FBE1}" type="presParOf" srcId="{AB6DC155-BB5E-41D4-B5AA-CC3E4CEBEB74}" destId="{A7B1B2D8-79A8-4CDE-A3C8-70387BB877F3}" srcOrd="1" destOrd="0" presId="urn:microsoft.com/office/officeart/2005/8/layout/hierarchy1"/>
    <dgm:cxn modelId="{FAB96B9C-1E78-4B7B-BED2-84070029E0C9}" type="presParOf" srcId="{2051402E-C35D-4C64-9DAB-187521577286}" destId="{16EB30E0-84CE-4BB9-B5CA-7F1AC1C78B00}" srcOrd="4" destOrd="0" presId="urn:microsoft.com/office/officeart/2005/8/layout/hierarchy1"/>
    <dgm:cxn modelId="{D6D5C1AC-336F-4103-9EB3-61C12D4F1A2E}" type="presParOf" srcId="{2051402E-C35D-4C64-9DAB-187521577286}" destId="{99990501-1EE7-4497-B9DB-0D8AE86C1931}" srcOrd="5" destOrd="0" presId="urn:microsoft.com/office/officeart/2005/8/layout/hierarchy1"/>
    <dgm:cxn modelId="{A604A66A-48B8-434E-A701-F8074D549C14}" type="presParOf" srcId="{99990501-1EE7-4497-B9DB-0D8AE86C1931}" destId="{08E5AC56-CFEA-4FB7-9C28-BA81F31134A6}" srcOrd="0" destOrd="0" presId="urn:microsoft.com/office/officeart/2005/8/layout/hierarchy1"/>
    <dgm:cxn modelId="{7FCBF99E-9AFC-4DFB-970D-580905324D2B}" type="presParOf" srcId="{08E5AC56-CFEA-4FB7-9C28-BA81F31134A6}" destId="{1B1180F5-59DB-4283-BB85-1B26162C9D00}" srcOrd="0" destOrd="0" presId="urn:microsoft.com/office/officeart/2005/8/layout/hierarchy1"/>
    <dgm:cxn modelId="{B0C5F2F4-9907-4054-BE11-D4315075ED7C}" type="presParOf" srcId="{08E5AC56-CFEA-4FB7-9C28-BA81F31134A6}" destId="{7C114A15-182F-41A9-BAB1-73F8F43CE479}" srcOrd="1" destOrd="0" presId="urn:microsoft.com/office/officeart/2005/8/layout/hierarchy1"/>
    <dgm:cxn modelId="{4F3D64A0-8F4E-412E-88A2-8D7097AA202E}" type="presParOf" srcId="{99990501-1EE7-4497-B9DB-0D8AE86C1931}" destId="{B0957D12-2305-4E97-918F-FCB083E00CB4}" srcOrd="1" destOrd="0" presId="urn:microsoft.com/office/officeart/2005/8/layout/hierarchy1"/>
    <dgm:cxn modelId="{F8685F15-5BFB-4FCC-A1A3-6031F6B6D26D}" type="presParOf" srcId="{2051402E-C35D-4C64-9DAB-187521577286}" destId="{C1E1E8B9-A6DD-4330-A2F3-3DE7E958DA41}" srcOrd="6" destOrd="0" presId="urn:microsoft.com/office/officeart/2005/8/layout/hierarchy1"/>
    <dgm:cxn modelId="{780E2A54-E2DD-4E7C-B8BE-4A8EAE3E9AA6}" type="presParOf" srcId="{2051402E-C35D-4C64-9DAB-187521577286}" destId="{A8114613-C023-43E4-8600-B639430CF0B8}" srcOrd="7" destOrd="0" presId="urn:microsoft.com/office/officeart/2005/8/layout/hierarchy1"/>
    <dgm:cxn modelId="{4EF675F6-69BC-4884-A362-93D466218147}" type="presParOf" srcId="{A8114613-C023-43E4-8600-B639430CF0B8}" destId="{E0CAD340-5007-4917-9118-4C04BBACAA56}" srcOrd="0" destOrd="0" presId="urn:microsoft.com/office/officeart/2005/8/layout/hierarchy1"/>
    <dgm:cxn modelId="{7A53C8F6-82DE-439F-843C-2D0473AAAA31}" type="presParOf" srcId="{E0CAD340-5007-4917-9118-4C04BBACAA56}" destId="{07B4A552-A9B9-4DE3-87C0-C39DEB2680E1}" srcOrd="0" destOrd="0" presId="urn:microsoft.com/office/officeart/2005/8/layout/hierarchy1"/>
    <dgm:cxn modelId="{ACFC1FC9-6A91-4F9D-9AC6-B2D1A254DFE4}" type="presParOf" srcId="{E0CAD340-5007-4917-9118-4C04BBACAA56}" destId="{5C75B376-9995-485B-B133-FD524B8DA0A5}" srcOrd="1" destOrd="0" presId="urn:microsoft.com/office/officeart/2005/8/layout/hierarchy1"/>
    <dgm:cxn modelId="{82EAFC3F-8A27-41C9-B582-6C863252F8D6}" type="presParOf" srcId="{A8114613-C023-43E4-8600-B639430CF0B8}" destId="{0618E58C-118A-4592-AA00-681589229313}" srcOrd="1" destOrd="0" presId="urn:microsoft.com/office/officeart/2005/8/layout/hierarchy1"/>
    <dgm:cxn modelId="{A7C692F0-FA18-46CD-B341-8054C270C1AB}" type="presParOf" srcId="{2051402E-C35D-4C64-9DAB-187521577286}" destId="{3E84842F-0BA9-4DE6-B3BD-3C9CD4DE1418}" srcOrd="8" destOrd="0" presId="urn:microsoft.com/office/officeart/2005/8/layout/hierarchy1"/>
    <dgm:cxn modelId="{D56197FA-08CC-45B8-B327-DF6FF234EDF2}" type="presParOf" srcId="{2051402E-C35D-4C64-9DAB-187521577286}" destId="{BB4D1337-3222-46BE-A33F-B9502AC1DEAF}" srcOrd="9" destOrd="0" presId="urn:microsoft.com/office/officeart/2005/8/layout/hierarchy1"/>
    <dgm:cxn modelId="{339B4597-A3A4-401F-B812-B7B64E1124C2}" type="presParOf" srcId="{BB4D1337-3222-46BE-A33F-B9502AC1DEAF}" destId="{C6EC80E0-C63A-45FD-ACBF-53D5E024B3CD}" srcOrd="0" destOrd="0" presId="urn:microsoft.com/office/officeart/2005/8/layout/hierarchy1"/>
    <dgm:cxn modelId="{DEF69822-9A04-4BD3-A47E-18B6B2E7714C}" type="presParOf" srcId="{C6EC80E0-C63A-45FD-ACBF-53D5E024B3CD}" destId="{CE2ACDE0-6E7B-41B7-9A22-EEAC37604970}" srcOrd="0" destOrd="0" presId="urn:microsoft.com/office/officeart/2005/8/layout/hierarchy1"/>
    <dgm:cxn modelId="{5C4718E9-06A6-4640-98E9-7EF6EBF98127}" type="presParOf" srcId="{C6EC80E0-C63A-45FD-ACBF-53D5E024B3CD}" destId="{297C0D47-2ECD-4F14-87B1-C88D62D36DD3}" srcOrd="1" destOrd="0" presId="urn:microsoft.com/office/officeart/2005/8/layout/hierarchy1"/>
    <dgm:cxn modelId="{DA2DBF9E-A8D5-403F-ADA3-284E3BD31EF0}" type="presParOf" srcId="{BB4D1337-3222-46BE-A33F-B9502AC1DEAF}" destId="{C66245CB-AFFB-47C5-B7D1-5EFB8FD985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842F-0BA9-4DE6-B3BD-3C9CD4DE1418}">
      <dsp:nvSpPr>
        <dsp:cNvPr id="0" name=""/>
        <dsp:cNvSpPr/>
      </dsp:nvSpPr>
      <dsp:spPr>
        <a:xfrm>
          <a:off x="4038652" y="1781683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3350508" y="271657"/>
              </a:lnTo>
              <a:lnTo>
                <a:pt x="3350508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1E8B9-A6DD-4330-A2F3-3DE7E958DA41}">
      <dsp:nvSpPr>
        <dsp:cNvPr id="0" name=""/>
        <dsp:cNvSpPr/>
      </dsp:nvSpPr>
      <dsp:spPr>
        <a:xfrm>
          <a:off x="4038652" y="1781683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B30E0-84CE-4BB9-B5CA-7F1AC1C78B00}">
      <dsp:nvSpPr>
        <dsp:cNvPr id="0" name=""/>
        <dsp:cNvSpPr/>
      </dsp:nvSpPr>
      <dsp:spPr>
        <a:xfrm>
          <a:off x="3992932" y="1781683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4A2A2-1625-4020-9588-7A7F980892D1}">
      <dsp:nvSpPr>
        <dsp:cNvPr id="0" name=""/>
        <dsp:cNvSpPr/>
      </dsp:nvSpPr>
      <dsp:spPr>
        <a:xfrm>
          <a:off x="2363398" y="1781683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615D5-B9E7-406C-8798-C2DECB7DC116}">
      <dsp:nvSpPr>
        <dsp:cNvPr id="0" name=""/>
        <dsp:cNvSpPr/>
      </dsp:nvSpPr>
      <dsp:spPr>
        <a:xfrm>
          <a:off x="687390" y="1781683"/>
          <a:ext cx="3351261" cy="397998"/>
        </a:xfrm>
        <a:custGeom>
          <a:avLst/>
          <a:gdLst/>
          <a:ahLst/>
          <a:cxnLst/>
          <a:rect l="0" t="0" r="0" b="0"/>
          <a:pathLst>
            <a:path>
              <a:moveTo>
                <a:pt x="3351261" y="0"/>
              </a:moveTo>
              <a:lnTo>
                <a:pt x="3351261" y="271022"/>
              </a:lnTo>
              <a:lnTo>
                <a:pt x="0" y="271022"/>
              </a:lnTo>
              <a:lnTo>
                <a:pt x="0" y="397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027EE-35CE-4245-A286-21B637069D2D}">
      <dsp:nvSpPr>
        <dsp:cNvPr id="0" name=""/>
        <dsp:cNvSpPr/>
      </dsp:nvSpPr>
      <dsp:spPr>
        <a:xfrm>
          <a:off x="2170583" y="379481"/>
          <a:ext cx="3736137" cy="1402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5A509-C019-47A8-9903-13A85781F241}">
      <dsp:nvSpPr>
        <dsp:cNvPr id="0" name=""/>
        <dsp:cNvSpPr/>
      </dsp:nvSpPr>
      <dsp:spPr>
        <a:xfrm>
          <a:off x="2322879" y="524162"/>
          <a:ext cx="3736137" cy="1402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Линии взаимодействия при интерактивном обучении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363948" y="565231"/>
        <a:ext cx="3653999" cy="1320063"/>
      </dsp:txXfrm>
    </dsp:sp>
    <dsp:sp modelId="{F5B57F86-3DF7-4CCC-A465-38A950DAE1DA}">
      <dsp:nvSpPr>
        <dsp:cNvPr id="0" name=""/>
        <dsp:cNvSpPr/>
      </dsp:nvSpPr>
      <dsp:spPr>
        <a:xfrm>
          <a:off x="2058" y="2179682"/>
          <a:ext cx="1370662" cy="1001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A7895-DD7B-496B-8DFD-87D09030F95E}">
      <dsp:nvSpPr>
        <dsp:cNvPr id="0" name=""/>
        <dsp:cNvSpPr/>
      </dsp:nvSpPr>
      <dsp:spPr>
        <a:xfrm>
          <a:off x="154354" y="2324363"/>
          <a:ext cx="1370662" cy="1001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ученик – ученик (работа в парах)</a:t>
          </a:r>
          <a:endParaRPr lang="ru-RU" sz="1400" kern="1200" dirty="0"/>
        </a:p>
      </dsp:txBody>
      <dsp:txXfrm>
        <a:off x="183697" y="2353706"/>
        <a:ext cx="1311976" cy="943145"/>
      </dsp:txXfrm>
    </dsp:sp>
    <dsp:sp modelId="{61F0E2A7-8C3C-43CA-8F0D-95AE8D9B9099}">
      <dsp:nvSpPr>
        <dsp:cNvPr id="0" name=""/>
        <dsp:cNvSpPr/>
      </dsp:nvSpPr>
      <dsp:spPr>
        <a:xfrm>
          <a:off x="1678066" y="2180317"/>
          <a:ext cx="1370662" cy="1132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5B94C-3C47-4A10-B33B-C6BE60DD2DCD}">
      <dsp:nvSpPr>
        <dsp:cNvPr id="0" name=""/>
        <dsp:cNvSpPr/>
      </dsp:nvSpPr>
      <dsp:spPr>
        <a:xfrm>
          <a:off x="1830362" y="2324998"/>
          <a:ext cx="1370662" cy="1132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ученик - группа учащихся (работа в группах)</a:t>
          </a:r>
          <a:endParaRPr lang="ru-RU" sz="1400" kern="1200" dirty="0"/>
        </a:p>
      </dsp:txBody>
      <dsp:txXfrm>
        <a:off x="1863518" y="2358154"/>
        <a:ext cx="1304350" cy="1065709"/>
      </dsp:txXfrm>
    </dsp:sp>
    <dsp:sp modelId="{1B1180F5-59DB-4283-BB85-1B26162C9D00}">
      <dsp:nvSpPr>
        <dsp:cNvPr id="0" name=""/>
        <dsp:cNvSpPr/>
      </dsp:nvSpPr>
      <dsp:spPr>
        <a:xfrm>
          <a:off x="3353320" y="2180317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14A15-182F-41A9-BAB1-73F8F43CE479}">
      <dsp:nvSpPr>
        <dsp:cNvPr id="0" name=""/>
        <dsp:cNvSpPr/>
      </dsp:nvSpPr>
      <dsp:spPr>
        <a:xfrm>
          <a:off x="3505616" y="2324998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ученик - аудитория</a:t>
          </a:r>
          <a:endParaRPr lang="ru-RU" sz="1200" kern="1200" dirty="0"/>
        </a:p>
      </dsp:txBody>
      <dsp:txXfrm>
        <a:off x="3531108" y="2350490"/>
        <a:ext cx="1319678" cy="819386"/>
      </dsp:txXfrm>
    </dsp:sp>
    <dsp:sp modelId="{07B4A552-A9B9-4DE3-87C0-C39DEB2680E1}">
      <dsp:nvSpPr>
        <dsp:cNvPr id="0" name=""/>
        <dsp:cNvSpPr/>
      </dsp:nvSpPr>
      <dsp:spPr>
        <a:xfrm>
          <a:off x="5028574" y="2180317"/>
          <a:ext cx="1370662" cy="1550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5B376-9995-485B-B133-FD524B8DA0A5}">
      <dsp:nvSpPr>
        <dsp:cNvPr id="0" name=""/>
        <dsp:cNvSpPr/>
      </dsp:nvSpPr>
      <dsp:spPr>
        <a:xfrm>
          <a:off x="5180870" y="2324998"/>
          <a:ext cx="1370662" cy="1550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группа учащихся – аудитория  (презентация работы в группах)</a:t>
          </a:r>
          <a:endParaRPr lang="ru-RU" sz="1400" kern="1200" dirty="0"/>
        </a:p>
      </dsp:txBody>
      <dsp:txXfrm>
        <a:off x="5221015" y="2365143"/>
        <a:ext cx="1290372" cy="1469953"/>
      </dsp:txXfrm>
    </dsp:sp>
    <dsp:sp modelId="{CE2ACDE0-6E7B-41B7-9A22-EEAC37604970}">
      <dsp:nvSpPr>
        <dsp:cNvPr id="0" name=""/>
        <dsp:cNvSpPr/>
      </dsp:nvSpPr>
      <dsp:spPr>
        <a:xfrm>
          <a:off x="6703828" y="2180317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C0D47-2ECD-4F14-87B1-C88D62D36DD3}">
      <dsp:nvSpPr>
        <dsp:cNvPr id="0" name=""/>
        <dsp:cNvSpPr/>
      </dsp:nvSpPr>
      <dsp:spPr>
        <a:xfrm>
          <a:off x="6856124" y="2324998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ученик - компьютер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6881616" y="2350490"/>
        <a:ext cx="1319678" cy="81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k_0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587122" y="843558"/>
            <a:ext cx="6041762" cy="3528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572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://my.origramy.com/" TargetMode="External"/><Relationship Id="rId7" Type="http://schemas.openxmlformats.org/officeDocument/2006/relationships/hyperlink" Target="http://infourok.ru/go.html?href=http://freemind.sourceforge.net/wiki/index.php/Main_Page" TargetMode="External"/><Relationship Id="rId2" Type="http://schemas.openxmlformats.org/officeDocument/2006/relationships/hyperlink" Target="http://infourok.ru/go.html?href=http://www.spiderscrib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urok.ru/go.html?href=http://www.wisemapping.com/" TargetMode="External"/><Relationship Id="rId5" Type="http://schemas.openxmlformats.org/officeDocument/2006/relationships/hyperlink" Target="http://infourok.ru/go.html?href=http://http:/www.mindomo.com/" TargetMode="External"/><Relationship Id="rId4" Type="http://schemas.openxmlformats.org/officeDocument/2006/relationships/hyperlink" Target="http://infourok.ru/go.html?href=http://https:/bubbl.u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uee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87774"/>
            <a:ext cx="1440160" cy="20791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83518"/>
            <a:ext cx="7704856" cy="2466274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современных интерактивных средств обучения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3651870"/>
            <a:ext cx="6696744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английского языка</a:t>
            </a:r>
            <a:endParaRPr lang="ru-RU" sz="3600" b="1" dirty="0">
              <a:ln w="1905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0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239" t="12948" r="1811" b="3857"/>
          <a:stretch/>
        </p:blipFill>
        <p:spPr bwMode="auto">
          <a:xfrm>
            <a:off x="3279237" y="1563638"/>
            <a:ext cx="5256584" cy="3260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34072" t="28375" r="16989" b="49311"/>
          <a:stretch/>
        </p:blipFill>
        <p:spPr bwMode="auto">
          <a:xfrm rot="20859581">
            <a:off x="460682" y="776707"/>
            <a:ext cx="4888317" cy="1138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5016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</a:t>
            </a:r>
            <a:r>
              <a:rPr lang="ru-RU" sz="32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компьютерной презентации на уроке </a:t>
            </a:r>
            <a:r>
              <a:rPr lang="ru-RU" sz="32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позволяет</a:t>
            </a:r>
            <a:r>
              <a:rPr lang="ru-RU" sz="28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28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7653"/>
            <a:ext cx="8229600" cy="28869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повысить </a:t>
            </a:r>
            <a:r>
              <a:rPr lang="ru-RU" dirty="0"/>
              <a:t>мотивацию </a:t>
            </a:r>
            <a:r>
              <a:rPr lang="ru-RU" dirty="0" smtClean="0"/>
              <a:t>учащихся </a:t>
            </a:r>
          </a:p>
          <a:p>
            <a:r>
              <a:rPr lang="ru-RU" dirty="0" smtClean="0"/>
              <a:t>использовать </a:t>
            </a:r>
            <a:r>
              <a:rPr lang="ru-RU" dirty="0"/>
              <a:t>большое количество иллюстративного </a:t>
            </a:r>
            <a:r>
              <a:rPr lang="ru-RU" dirty="0" smtClean="0"/>
              <a:t>материала</a:t>
            </a:r>
          </a:p>
          <a:p>
            <a:r>
              <a:rPr lang="ru-RU" dirty="0" smtClean="0"/>
              <a:t>сделать </a:t>
            </a:r>
            <a:r>
              <a:rPr lang="ru-RU" dirty="0"/>
              <a:t>урок более интенсивным, динамичным, сократив время на написание на доске</a:t>
            </a:r>
          </a:p>
        </p:txBody>
      </p:sp>
    </p:spTree>
    <p:extLst>
      <p:ext uri="{BB962C8B-B14F-4D97-AF65-F5344CB8AC3E}">
        <p14:creationId xmlns:p14="http://schemas.microsoft.com/office/powerpoint/2010/main" val="476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136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270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 для создания презентаций </a:t>
            </a:r>
            <a:r>
              <a:rPr lang="en-US" b="1" spc="50" dirty="0" err="1">
                <a:ln w="1270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SlideDog</a:t>
            </a:r>
            <a:endParaRPr lang="ru-RU" b="1" spc="50" dirty="0">
              <a:ln w="1270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imag.malavida.com/mvimgbig/download-fs/slidedog-1376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4462"/>
            <a:ext cx="5760640" cy="33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3528" y="339502"/>
            <a:ext cx="8589640" cy="409761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71463" algn="l">
              <a:lnSpc>
                <a:spcPct val="150000"/>
              </a:lnSpc>
            </a:pPr>
            <a:r>
              <a:rPr lang="ru-RU" sz="2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Преимущества </a:t>
            </a:r>
            <a:r>
              <a:rPr lang="ru-RU" sz="24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SlideDog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Легкий </a:t>
            </a: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использовании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Интерактивный</a:t>
            </a:r>
            <a:b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Широкий </a:t>
            </a: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спектр поддерживаемых файлов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PDF файлы, </a:t>
            </a:r>
            <a:r>
              <a:rPr lang="ru-RU" sz="2000" b="1" i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PowerPoint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YouTube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видео)</a:t>
            </a:r>
            <a:endParaRPr lang="ru-RU" sz="2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555526"/>
            <a:ext cx="4904480" cy="266429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3672408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b="1" i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“Если мы будем учить сегодня так, как </a:t>
            </a:r>
            <a:r>
              <a:rPr lang="ru-RU" sz="5300" b="1" i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мы учили </a:t>
            </a:r>
            <a:r>
              <a:rPr lang="ru-RU" sz="5300" b="1" i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вчера, мы украдем у детей завтра</a:t>
            </a:r>
            <a:r>
              <a:rPr lang="ru-RU" sz="5300" b="1" i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”.</a:t>
            </a: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i="1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i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sz="2700" b="1" i="1" dirty="0" smtClean="0"/>
              <a:t>американский </a:t>
            </a:r>
            <a:r>
              <a:rPr lang="ru-RU" sz="2700" b="1" i="1" dirty="0"/>
              <a:t>философ и педагог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Джон </a:t>
            </a:r>
            <a:r>
              <a:rPr lang="ru-RU" sz="2700" b="1" i="1" dirty="0" err="1"/>
              <a:t>Дьюи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3518"/>
            <a:ext cx="8291264" cy="4111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Интерактивное </a:t>
            </a:r>
            <a:r>
              <a:rPr lang="ru-RU" sz="4000" b="1" dirty="0"/>
              <a:t>обучение 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dirty="0" smtClean="0"/>
              <a:t>(«</a:t>
            </a:r>
            <a:r>
              <a:rPr lang="en-US" sz="4000" dirty="0"/>
              <a:t>i</a:t>
            </a:r>
            <a:r>
              <a:rPr lang="ru-RU" sz="4000" dirty="0" err="1"/>
              <a:t>nter</a:t>
            </a:r>
            <a:r>
              <a:rPr lang="ru-RU" sz="4000" dirty="0"/>
              <a:t>» - взаимный </a:t>
            </a:r>
            <a:r>
              <a:rPr lang="ru-RU" sz="4000" dirty="0" smtClean="0"/>
              <a:t>и «</a:t>
            </a:r>
            <a:r>
              <a:rPr lang="ru-RU" sz="4000" dirty="0" err="1"/>
              <a:t>act</a:t>
            </a:r>
            <a:r>
              <a:rPr lang="ru-RU" sz="4000" dirty="0"/>
              <a:t>» - действовать)- это диалоговое обучение, в процессе чего происходит взаимодействие преподавателя с </a:t>
            </a:r>
            <a:r>
              <a:rPr lang="ru-RU" sz="4000" dirty="0" smtClean="0"/>
              <a:t>учениками.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933845"/>
              </p:ext>
            </p:extLst>
          </p:nvPr>
        </p:nvGraphicFramePr>
        <p:xfrm>
          <a:off x="457200" y="339502"/>
          <a:ext cx="8229600" cy="425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6275"/>
            <a:ext cx="8496944" cy="743347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Привлечение современных мультимедийных средств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изображения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графики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Таблицы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флэш-карты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интеллект-карты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презентации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видео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01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www.mes-english.com</a:t>
            </a:r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77" y="1203598"/>
            <a:ext cx="4320480" cy="3369868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5184576" cy="142966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Talking </a:t>
            </a:r>
            <a: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en-US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worksheets</a:t>
            </a:r>
            <a:endParaRPr lang="ru-RU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3471" r="11186" b="8793"/>
          <a:stretch/>
        </p:blipFill>
        <p:spPr bwMode="auto">
          <a:xfrm>
            <a:off x="683568" y="2283718"/>
            <a:ext cx="4372285" cy="240779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1527" t="8265" r="49667" b="16529"/>
          <a:stretch/>
        </p:blipFill>
        <p:spPr bwMode="auto">
          <a:xfrm>
            <a:off x="5364088" y="411510"/>
            <a:ext cx="3096344" cy="4464496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 rot="20071058">
            <a:off x="2904232" y="3023725"/>
            <a:ext cx="4089655" cy="240521"/>
          </a:xfrm>
          <a:prstGeom prst="rightArrow">
            <a:avLst/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использования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ментальной карты («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map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на уроке английского языка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>
                <a:latin typeface="+mj-lt"/>
                <a:ea typeface="DFKai-SB" pitchFamily="65" charset="-120"/>
              </a:rPr>
              <a:t>позволяет </a:t>
            </a:r>
            <a:r>
              <a:rPr lang="ru-RU" sz="2600" b="1" dirty="0">
                <a:latin typeface="+mj-lt"/>
                <a:ea typeface="DFKai-SB" pitchFamily="65" charset="-120"/>
              </a:rPr>
              <a:t>максимально широко охватить и сформулировать любое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явление</a:t>
            </a:r>
          </a:p>
          <a:p>
            <a:pPr>
              <a:lnSpc>
                <a:spcPct val="120000"/>
              </a:lnSpc>
            </a:pPr>
            <a:r>
              <a:rPr lang="ru-RU" sz="2600" b="1" dirty="0">
                <a:latin typeface="+mj-lt"/>
                <a:ea typeface="DFKai-SB" pitchFamily="65" charset="-120"/>
              </a:rPr>
              <a:t>содержит большое количество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данных и помогает</a:t>
            </a:r>
            <a:r>
              <a:rPr lang="ru-RU" sz="2600" b="1" dirty="0">
                <a:latin typeface="+mj-lt"/>
                <a:ea typeface="DFKai-SB" pitchFamily="65" charset="-120"/>
              </a:rPr>
              <a:t> охватить взглядом множество предметов и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явлений</a:t>
            </a:r>
            <a:endParaRPr lang="ru-RU" sz="2600" b="1" dirty="0">
              <a:latin typeface="+mj-lt"/>
              <a:ea typeface="DFKai-SB" pitchFamily="65" charset="-120"/>
            </a:endParaRPr>
          </a:p>
          <a:p>
            <a:pPr>
              <a:lnSpc>
                <a:spcPct val="120000"/>
              </a:lnSpc>
            </a:pPr>
            <a:r>
              <a:rPr lang="ru-RU" sz="2600" b="1" dirty="0" smtClean="0">
                <a:latin typeface="+mj-lt"/>
                <a:ea typeface="DFKai-SB" pitchFamily="65" charset="-120"/>
              </a:rPr>
              <a:t>помогает </a:t>
            </a:r>
            <a:r>
              <a:rPr lang="ru-RU" sz="2600" b="1" dirty="0">
                <a:latin typeface="+mj-lt"/>
                <a:ea typeface="DFKai-SB" pitchFamily="65" charset="-120"/>
              </a:rPr>
              <a:t>решать проблемы, подсказывает новые пути для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творчества</a:t>
            </a:r>
          </a:p>
          <a:p>
            <a:pPr>
              <a:lnSpc>
                <a:spcPct val="120000"/>
              </a:lnSpc>
            </a:pPr>
            <a:r>
              <a:rPr lang="ru-RU" sz="2600" b="1" dirty="0" smtClean="0">
                <a:latin typeface="+mj-lt"/>
                <a:ea typeface="DFKai-SB" pitchFamily="65" charset="-120"/>
              </a:rPr>
              <a:t>информация </a:t>
            </a:r>
            <a:r>
              <a:rPr lang="ru-RU" sz="2600" b="1" dirty="0">
                <a:latin typeface="+mj-lt"/>
                <a:ea typeface="DFKai-SB" pitchFamily="65" charset="-120"/>
              </a:rPr>
              <a:t>запоминается уже усвоенной (понятой), устанавливаются связи с другими знаниями, понятиями,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темами</a:t>
            </a:r>
          </a:p>
          <a:p>
            <a:pPr>
              <a:lnSpc>
                <a:spcPct val="120000"/>
              </a:lnSpc>
            </a:pPr>
            <a:r>
              <a:rPr lang="ru-RU" sz="2600" b="1" dirty="0">
                <a:latin typeface="+mj-lt"/>
                <a:ea typeface="DFKai-SB" pitchFamily="65" charset="-120"/>
              </a:rPr>
              <a:t>дает ребенку полную картину, которая увязывает в единое целое темы и явления, которые на </a:t>
            </a:r>
            <a:r>
              <a:rPr lang="ru-RU" sz="2600" b="1" dirty="0" smtClean="0">
                <a:latin typeface="+mj-lt"/>
                <a:ea typeface="DFKai-SB" pitchFamily="65" charset="-120"/>
              </a:rPr>
              <a:t>ней отображены</a:t>
            </a:r>
            <a:endParaRPr lang="ru-RU" sz="2600" b="1" dirty="0">
              <a:latin typeface="+mj-lt"/>
              <a:ea typeface="DFKai-SB" pitchFamily="65" charset="-12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Интернет-сайты для создания «ментальной карты»</a:t>
            </a: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ru-RU" sz="32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Mind</a:t>
            </a:r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91630"/>
            <a:ext cx="8445624" cy="30344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2"/>
              </a:rPr>
              <a:t>mindmeister</a:t>
            </a:r>
            <a:endParaRPr lang="en-US" sz="9600" u="sng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odoni MT Black" pitchFamily="18" charset="0"/>
              <a:ea typeface="BatangChe" pitchFamily="49" charset="-127"/>
              <a:hlinkClick r:id="rId2"/>
            </a:endParaRPr>
          </a:p>
          <a:p>
            <a:pPr marL="0" indent="4038600">
              <a:lnSpc>
                <a:spcPct val="120000"/>
              </a:lnSpc>
              <a:spcBef>
                <a:spcPts val="0"/>
              </a:spcBef>
              <a:buNone/>
              <a:tabLst>
                <a:tab pos="4124325" algn="l"/>
              </a:tabLst>
            </a:pP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2"/>
              </a:rPr>
              <a:t>mindmap</a:t>
            </a:r>
            <a:endParaRPr lang="en-US" sz="9600" u="sng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odoni MT Black" pitchFamily="18" charset="0"/>
              <a:ea typeface="BatangChe" pitchFamily="49" charset="-127"/>
              <a:hlinkClick r:id="rId2"/>
            </a:endParaRPr>
          </a:p>
          <a:p>
            <a:pPr marL="0" indent="44767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2"/>
              </a:rPr>
              <a:t>spiderscribe.net</a:t>
            </a:r>
            <a:endParaRPr lang="ru-RU" sz="9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  <a:p>
            <a:pPr marL="0" indent="43910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3"/>
              </a:rPr>
              <a:t>my.origramy</a:t>
            </a:r>
            <a:r>
              <a:rPr lang="en-US" sz="9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</a:rPr>
              <a:t> </a:t>
            </a:r>
            <a:r>
              <a:rPr lang="en-US" sz="9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</a:rPr>
              <a:t>                         </a:t>
            </a:r>
          </a:p>
          <a:p>
            <a:pPr marL="0" indent="10763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4"/>
              </a:rPr>
              <a:t>bubbl.us</a:t>
            </a:r>
            <a:endParaRPr lang="en-US" sz="9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odoni MT Black" pitchFamily="18" charset="0"/>
              <a:ea typeface="BatangChe" pitchFamily="49" charset="-127"/>
            </a:endParaRPr>
          </a:p>
          <a:p>
            <a:pPr marL="0" indent="49339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Bodoni MT Black" pitchFamily="18" charset="0"/>
                <a:ea typeface="BatangChe" pitchFamily="49" charset="-127"/>
              </a:rPr>
              <a:t>m</a:t>
            </a: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5"/>
              </a:rPr>
              <a:t>indomo</a:t>
            </a:r>
            <a:r>
              <a:rPr lang="en-US" sz="9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</a:rPr>
              <a:t> </a:t>
            </a:r>
          </a:p>
          <a:p>
            <a:pPr marL="0" indent="1524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Bodoni MT Black" pitchFamily="18" charset="0"/>
                <a:ea typeface="BatangChe" pitchFamily="49" charset="-127"/>
              </a:rPr>
              <a:t>w</a:t>
            </a: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6"/>
              </a:rPr>
              <a:t>isemapping</a:t>
            </a:r>
            <a:endParaRPr lang="en-US" sz="9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odoni MT Black" pitchFamily="18" charset="0"/>
              <a:ea typeface="BatangChe" pitchFamily="49" charset="-127"/>
            </a:endParaRPr>
          </a:p>
          <a:p>
            <a:pPr marL="0" indent="49339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Bodoni MT Black" pitchFamily="18" charset="0"/>
                <a:ea typeface="BatangChe" pitchFamily="49" charset="-127"/>
              </a:rPr>
              <a:t> </a:t>
            </a:r>
            <a:r>
              <a:rPr lang="en-US" sz="9600" dirty="0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Bodoni MT Black" pitchFamily="18" charset="0"/>
                <a:ea typeface="BatangChe" pitchFamily="49" charset="-127"/>
              </a:rPr>
              <a:t>      </a:t>
            </a: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  <a:latin typeface="Bodoni MT Black" pitchFamily="18" charset="0"/>
                <a:ea typeface="BatangChe" pitchFamily="49" charset="-127"/>
              </a:rPr>
              <a:t>f</a:t>
            </a:r>
            <a:r>
              <a:rPr lang="en-US" sz="9600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Black" pitchFamily="18" charset="0"/>
                <a:ea typeface="BatangChe" pitchFamily="49" charset="-127"/>
                <a:hlinkClick r:id="rId7"/>
              </a:rPr>
              <a:t>reemind</a:t>
            </a:r>
            <a:endParaRPr lang="ru-RU" sz="9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4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MindMeister</a:t>
            </a:r>
            <a:endParaRPr lang="ru-RU" dirty="0"/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1238" t="13499" r="1347" b="10469"/>
          <a:stretch/>
        </p:blipFill>
        <p:spPr bwMode="auto">
          <a:xfrm>
            <a:off x="704678" y="1200150"/>
            <a:ext cx="7734644" cy="3394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190</Words>
  <Application>Microsoft Office PowerPoint</Application>
  <PresentationFormat>Экран (16:9)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современных интерактивных средств обучения</vt:lpstr>
      <vt:lpstr>  </vt:lpstr>
      <vt:lpstr>Презентация PowerPoint</vt:lpstr>
      <vt:lpstr>Привлечение современных мультимедийных средств  </vt:lpstr>
      <vt:lpstr>www.mes-english.com</vt:lpstr>
      <vt:lpstr>Talking            worksheets</vt:lpstr>
      <vt:lpstr>Преимущества использования ментальной карты («Mind map») на уроке английского языка</vt:lpstr>
      <vt:lpstr>Интернет-сайты для создания «ментальной карты» (Mind Map) </vt:lpstr>
      <vt:lpstr>MindMeister</vt:lpstr>
      <vt:lpstr>Презентация PowerPoint</vt:lpstr>
      <vt:lpstr>Использование компьютерной презентации на уроке позволяет:</vt:lpstr>
      <vt:lpstr>Приложение для создания презентаций SlideDog</vt:lpstr>
      <vt:lpstr>Преимущества SlideDog        Легкий в использовании     Интерактивный     Широкий спектр поддерживаемых файлов   (PDF файлы, PowerPoint, YouTube видео)</vt:lpstr>
      <vt:lpstr>“Если мы будем учить сегодня так, как мы учили вчера, мы украдем у детей завтра”.  американский философ и педагог  Джон Дьюи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королевской семьи в Великобритании</dc:title>
  <dc:creator>Дерябина Е. Долгорукова Ю.</dc:creator>
  <cp:lastModifiedBy>user</cp:lastModifiedBy>
  <cp:revision>86</cp:revision>
  <dcterms:created xsi:type="dcterms:W3CDTF">2018-11-18T09:16:16Z</dcterms:created>
  <dcterms:modified xsi:type="dcterms:W3CDTF">2021-02-03T11:06:05Z</dcterms:modified>
</cp:coreProperties>
</file>