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C3964-E27E-4DE7-B7C7-F712FD3D282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BDEA143-E702-4488-896D-E5BE65721A7D}">
      <dgm:prSet phldrT="[Текст]" custT="1"/>
      <dgm:spPr/>
      <dgm:t>
        <a:bodyPr/>
        <a:lstStyle/>
        <a:p>
          <a:r>
            <a:rPr lang="ru-RU" sz="1600" dirty="0" smtClean="0"/>
            <a:t>развитие творческого мышления, повышение интеллектуального потенциала</a:t>
          </a:r>
          <a:endParaRPr lang="ru-RU" sz="1600" dirty="0"/>
        </a:p>
      </dgm:t>
    </dgm:pt>
    <dgm:pt modelId="{46D941F7-AFD6-447E-9028-75FA65461375}" type="parTrans" cxnId="{71C81B90-05AD-4E5C-B12A-CE10C25A7EF9}">
      <dgm:prSet/>
      <dgm:spPr/>
      <dgm:t>
        <a:bodyPr/>
        <a:lstStyle/>
        <a:p>
          <a:endParaRPr lang="ru-RU"/>
        </a:p>
      </dgm:t>
    </dgm:pt>
    <dgm:pt modelId="{E108C8AF-4F45-485F-9563-45BBECBD2330}" type="sibTrans" cxnId="{71C81B90-05AD-4E5C-B12A-CE10C25A7EF9}">
      <dgm:prSet/>
      <dgm:spPr/>
      <dgm:t>
        <a:bodyPr/>
        <a:lstStyle/>
        <a:p>
          <a:endParaRPr lang="ru-RU"/>
        </a:p>
      </dgm:t>
    </dgm:pt>
    <dgm:pt modelId="{3D9E9DB2-EED5-4BDB-9BDF-55DABECA1559}">
      <dgm:prSet phldrT="[Текст]" custT="1"/>
      <dgm:spPr/>
      <dgm:t>
        <a:bodyPr/>
        <a:lstStyle/>
        <a:p>
          <a:r>
            <a:rPr lang="ru-RU" sz="1600" dirty="0" smtClean="0"/>
            <a:t>приобретение навыков научно-исследовательской и опытно-экспериментальной деятельности</a:t>
          </a:r>
          <a:endParaRPr lang="ru-RU" sz="1600" dirty="0"/>
        </a:p>
      </dgm:t>
    </dgm:pt>
    <dgm:pt modelId="{4453B997-A8E8-4880-A98A-3F00ABDB3C59}" type="parTrans" cxnId="{CD2E30AC-1211-47ED-974E-CCB93F9970B4}">
      <dgm:prSet/>
      <dgm:spPr/>
      <dgm:t>
        <a:bodyPr/>
        <a:lstStyle/>
        <a:p>
          <a:endParaRPr lang="ru-RU"/>
        </a:p>
      </dgm:t>
    </dgm:pt>
    <dgm:pt modelId="{016E3EB6-F052-41AD-A0C6-E57CBF6A86BD}" type="sibTrans" cxnId="{CD2E30AC-1211-47ED-974E-CCB93F9970B4}">
      <dgm:prSet/>
      <dgm:spPr/>
      <dgm:t>
        <a:bodyPr/>
        <a:lstStyle/>
        <a:p>
          <a:endParaRPr lang="ru-RU"/>
        </a:p>
      </dgm:t>
    </dgm:pt>
    <dgm:pt modelId="{5D98DAFA-F54E-4C4A-BB49-95B07F84C422}">
      <dgm:prSet phldrT="[Текст]"/>
      <dgm:spPr/>
      <dgm:t>
        <a:bodyPr/>
        <a:lstStyle/>
        <a:p>
          <a:r>
            <a:rPr lang="ru-RU" dirty="0" smtClean="0"/>
            <a:t>глубокое познание достижений в различных областях науки, техники и культуры</a:t>
          </a:r>
          <a:endParaRPr lang="ru-RU" dirty="0"/>
        </a:p>
      </dgm:t>
    </dgm:pt>
    <dgm:pt modelId="{C27827A6-FD7E-4733-9E12-7E3901E36871}" type="parTrans" cxnId="{134C199D-6D46-4EA3-A1B0-A3C169E35AF7}">
      <dgm:prSet/>
      <dgm:spPr/>
      <dgm:t>
        <a:bodyPr/>
        <a:lstStyle/>
        <a:p>
          <a:endParaRPr lang="ru-RU"/>
        </a:p>
      </dgm:t>
    </dgm:pt>
    <dgm:pt modelId="{FE5801BB-C7BC-49E4-96AA-D157B91E3D08}" type="sibTrans" cxnId="{134C199D-6D46-4EA3-A1B0-A3C169E35AF7}">
      <dgm:prSet/>
      <dgm:spPr/>
      <dgm:t>
        <a:bodyPr/>
        <a:lstStyle/>
        <a:p>
          <a:endParaRPr lang="ru-RU"/>
        </a:p>
      </dgm:t>
    </dgm:pt>
    <dgm:pt modelId="{54A5E3BB-A078-4C3D-B30F-491EF7EBC36E}" type="pres">
      <dgm:prSet presAssocID="{AF4C3964-E27E-4DE7-B7C7-F712FD3D282F}" presName="arrowDiagram" presStyleCnt="0">
        <dgm:presLayoutVars>
          <dgm:chMax val="5"/>
          <dgm:dir/>
          <dgm:resizeHandles val="exact"/>
        </dgm:presLayoutVars>
      </dgm:prSet>
      <dgm:spPr/>
    </dgm:pt>
    <dgm:pt modelId="{C7FFEC35-76A9-4D93-A31D-CCEFEEDB8738}" type="pres">
      <dgm:prSet presAssocID="{AF4C3964-E27E-4DE7-B7C7-F712FD3D282F}" presName="arrow" presStyleLbl="bgShp" presStyleIdx="0" presStyleCnt="1"/>
      <dgm:spPr/>
    </dgm:pt>
    <dgm:pt modelId="{80847533-7B33-49FE-81A6-E43FDEF63A77}" type="pres">
      <dgm:prSet presAssocID="{AF4C3964-E27E-4DE7-B7C7-F712FD3D282F}" presName="arrowDiagram3" presStyleCnt="0"/>
      <dgm:spPr/>
    </dgm:pt>
    <dgm:pt modelId="{A89A3194-713C-452D-A020-CD7C1F61DED6}" type="pres">
      <dgm:prSet presAssocID="{6BDEA143-E702-4488-896D-E5BE65721A7D}" presName="bullet3a" presStyleLbl="node1" presStyleIdx="0" presStyleCnt="3"/>
      <dgm:spPr/>
    </dgm:pt>
    <dgm:pt modelId="{9643B8C3-5A05-49A5-B5AA-E6883C792202}" type="pres">
      <dgm:prSet presAssocID="{6BDEA143-E702-4488-896D-E5BE65721A7D}" presName="textBox3a" presStyleLbl="revTx" presStyleIdx="0" presStyleCnt="3" custScaleX="119187" custLinFactNeighborX="16831" custLinFactNeighborY="-10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52C3B-2DA1-4970-A137-5912E39B1888}" type="pres">
      <dgm:prSet presAssocID="{3D9E9DB2-EED5-4BDB-9BDF-55DABECA1559}" presName="bullet3b" presStyleLbl="node1" presStyleIdx="1" presStyleCnt="3"/>
      <dgm:spPr/>
    </dgm:pt>
    <dgm:pt modelId="{D20A4B20-AFDC-4C08-BDBC-C0DEFD132593}" type="pres">
      <dgm:prSet presAssocID="{3D9E9DB2-EED5-4BDB-9BDF-55DABECA1559}" presName="textBox3b" presStyleLbl="revTx" presStyleIdx="1" presStyleCnt="3" custScaleX="130719" custLinFactNeighborX="8170" custLinFactNeighborY="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0E7B1-069F-426F-90ED-49EBD9B13F19}" type="pres">
      <dgm:prSet presAssocID="{5D98DAFA-F54E-4C4A-BB49-95B07F84C422}" presName="bullet3c" presStyleLbl="node1" presStyleIdx="2" presStyleCnt="3"/>
      <dgm:spPr/>
    </dgm:pt>
    <dgm:pt modelId="{AD42D92B-1F0E-41FA-A5F8-2C866F6B2145}" type="pres">
      <dgm:prSet presAssocID="{5D98DAFA-F54E-4C4A-BB49-95B07F84C422}" presName="textBox3c" presStyleLbl="revTx" presStyleIdx="2" presStyleCnt="3" custScaleX="136929" custLinFactNeighborX="21119" custLinFactNeighborY="-9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0654D5-3ADC-4596-8DCE-15E2ACE0534B}" type="presOf" srcId="{AF4C3964-E27E-4DE7-B7C7-F712FD3D282F}" destId="{54A5E3BB-A078-4C3D-B30F-491EF7EBC36E}" srcOrd="0" destOrd="0" presId="urn:microsoft.com/office/officeart/2005/8/layout/arrow2"/>
    <dgm:cxn modelId="{0C4CB035-5B8C-437C-9E18-284578CA7571}" type="presOf" srcId="{3D9E9DB2-EED5-4BDB-9BDF-55DABECA1559}" destId="{D20A4B20-AFDC-4C08-BDBC-C0DEFD132593}" srcOrd="0" destOrd="0" presId="urn:microsoft.com/office/officeart/2005/8/layout/arrow2"/>
    <dgm:cxn modelId="{71C81B90-05AD-4E5C-B12A-CE10C25A7EF9}" srcId="{AF4C3964-E27E-4DE7-B7C7-F712FD3D282F}" destId="{6BDEA143-E702-4488-896D-E5BE65721A7D}" srcOrd="0" destOrd="0" parTransId="{46D941F7-AFD6-447E-9028-75FA65461375}" sibTransId="{E108C8AF-4F45-485F-9563-45BBECBD2330}"/>
    <dgm:cxn modelId="{CD2E30AC-1211-47ED-974E-CCB93F9970B4}" srcId="{AF4C3964-E27E-4DE7-B7C7-F712FD3D282F}" destId="{3D9E9DB2-EED5-4BDB-9BDF-55DABECA1559}" srcOrd="1" destOrd="0" parTransId="{4453B997-A8E8-4880-A98A-3F00ABDB3C59}" sibTransId="{016E3EB6-F052-41AD-A0C6-E57CBF6A86BD}"/>
    <dgm:cxn modelId="{134C199D-6D46-4EA3-A1B0-A3C169E35AF7}" srcId="{AF4C3964-E27E-4DE7-B7C7-F712FD3D282F}" destId="{5D98DAFA-F54E-4C4A-BB49-95B07F84C422}" srcOrd="2" destOrd="0" parTransId="{C27827A6-FD7E-4733-9E12-7E3901E36871}" sibTransId="{FE5801BB-C7BC-49E4-96AA-D157B91E3D08}"/>
    <dgm:cxn modelId="{AE599E60-95B6-443B-AE02-C8C6EF8C5AFB}" type="presOf" srcId="{5D98DAFA-F54E-4C4A-BB49-95B07F84C422}" destId="{AD42D92B-1F0E-41FA-A5F8-2C866F6B2145}" srcOrd="0" destOrd="0" presId="urn:microsoft.com/office/officeart/2005/8/layout/arrow2"/>
    <dgm:cxn modelId="{FFE128CB-BCF9-4E02-BF2E-AEEA13BF20EF}" type="presOf" srcId="{6BDEA143-E702-4488-896D-E5BE65721A7D}" destId="{9643B8C3-5A05-49A5-B5AA-E6883C792202}" srcOrd="0" destOrd="0" presId="urn:microsoft.com/office/officeart/2005/8/layout/arrow2"/>
    <dgm:cxn modelId="{6BC7F6CE-3E03-40D5-A9E8-0CB34B914BE3}" type="presParOf" srcId="{54A5E3BB-A078-4C3D-B30F-491EF7EBC36E}" destId="{C7FFEC35-76A9-4D93-A31D-CCEFEEDB8738}" srcOrd="0" destOrd="0" presId="urn:microsoft.com/office/officeart/2005/8/layout/arrow2"/>
    <dgm:cxn modelId="{CB1D842F-A815-4702-9978-F374C4CD0F9E}" type="presParOf" srcId="{54A5E3BB-A078-4C3D-B30F-491EF7EBC36E}" destId="{80847533-7B33-49FE-81A6-E43FDEF63A77}" srcOrd="1" destOrd="0" presId="urn:microsoft.com/office/officeart/2005/8/layout/arrow2"/>
    <dgm:cxn modelId="{C3C71D13-4D14-457F-8F59-32DAF26C2AE1}" type="presParOf" srcId="{80847533-7B33-49FE-81A6-E43FDEF63A77}" destId="{A89A3194-713C-452D-A020-CD7C1F61DED6}" srcOrd="0" destOrd="0" presId="urn:microsoft.com/office/officeart/2005/8/layout/arrow2"/>
    <dgm:cxn modelId="{87177D81-CCE7-44E8-83A1-DEA81C76C5BB}" type="presParOf" srcId="{80847533-7B33-49FE-81A6-E43FDEF63A77}" destId="{9643B8C3-5A05-49A5-B5AA-E6883C792202}" srcOrd="1" destOrd="0" presId="urn:microsoft.com/office/officeart/2005/8/layout/arrow2"/>
    <dgm:cxn modelId="{72B8A59B-7FDC-4A27-9FD6-400971F9EC66}" type="presParOf" srcId="{80847533-7B33-49FE-81A6-E43FDEF63A77}" destId="{16552C3B-2DA1-4970-A137-5912E39B1888}" srcOrd="2" destOrd="0" presId="urn:microsoft.com/office/officeart/2005/8/layout/arrow2"/>
    <dgm:cxn modelId="{6CFF3F02-8435-472F-9250-23D6AD200615}" type="presParOf" srcId="{80847533-7B33-49FE-81A6-E43FDEF63A77}" destId="{D20A4B20-AFDC-4C08-BDBC-C0DEFD132593}" srcOrd="3" destOrd="0" presId="urn:microsoft.com/office/officeart/2005/8/layout/arrow2"/>
    <dgm:cxn modelId="{316D8349-7991-4F5F-AD00-91233C1D1504}" type="presParOf" srcId="{80847533-7B33-49FE-81A6-E43FDEF63A77}" destId="{7DE0E7B1-069F-426F-90ED-49EBD9B13F19}" srcOrd="4" destOrd="0" presId="urn:microsoft.com/office/officeart/2005/8/layout/arrow2"/>
    <dgm:cxn modelId="{77BF9204-A0AC-4B89-B0AE-F626B524A426}" type="presParOf" srcId="{80847533-7B33-49FE-81A6-E43FDEF63A77}" destId="{AD42D92B-1F0E-41FA-A5F8-2C866F6B214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198D63-53B5-4D2B-905B-74D45BBA2D3B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9882E3D4-741D-4E1C-80B2-D8143A43BD83}">
      <dgm:prSet phldrT="[Текст]" custT="1"/>
      <dgm:spPr/>
      <dgm:t>
        <a:bodyPr/>
        <a:lstStyle/>
        <a:p>
          <a:r>
            <a:rPr lang="ru-RU" sz="2400" dirty="0" smtClean="0"/>
            <a:t>воспитание и развитие учащихся, создание условий для их самоопределения, самореализации</a:t>
          </a:r>
          <a:endParaRPr lang="ru-RU" sz="2400" dirty="0"/>
        </a:p>
      </dgm:t>
    </dgm:pt>
    <dgm:pt modelId="{CEE94915-741B-421E-A0FB-B11ABBA27DA1}" type="parTrans" cxnId="{A83E98FA-91C5-4838-A6A4-6E7A9BC96FDD}">
      <dgm:prSet/>
      <dgm:spPr/>
      <dgm:t>
        <a:bodyPr/>
        <a:lstStyle/>
        <a:p>
          <a:endParaRPr lang="ru-RU"/>
        </a:p>
      </dgm:t>
    </dgm:pt>
    <dgm:pt modelId="{FF361C91-485C-4537-8F26-30D3B15E6006}" type="sibTrans" cxnId="{A83E98FA-91C5-4838-A6A4-6E7A9BC96FDD}">
      <dgm:prSet/>
      <dgm:spPr/>
      <dgm:t>
        <a:bodyPr/>
        <a:lstStyle/>
        <a:p>
          <a:endParaRPr lang="ru-RU"/>
        </a:p>
      </dgm:t>
    </dgm:pt>
    <dgm:pt modelId="{0924FA16-0AAC-4D91-BE81-8F59455BFDC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7200" dirty="0" smtClean="0">
              <a:latin typeface="Times New Roman"/>
              <a:cs typeface="Times New Roman"/>
            </a:rPr>
            <a:t>↑</a:t>
          </a:r>
          <a:endParaRPr lang="ru-RU" sz="7200" dirty="0"/>
        </a:p>
      </dgm:t>
    </dgm:pt>
    <dgm:pt modelId="{09B1C66B-CD39-45CC-8340-6180AB914163}" type="parTrans" cxnId="{501F2BBD-2925-4946-94E4-4137D8C99FD6}">
      <dgm:prSet/>
      <dgm:spPr/>
      <dgm:t>
        <a:bodyPr/>
        <a:lstStyle/>
        <a:p>
          <a:endParaRPr lang="ru-RU"/>
        </a:p>
      </dgm:t>
    </dgm:pt>
    <dgm:pt modelId="{060F3BF5-C3D9-4C8F-ABC4-2C05B85BDB90}" type="sibTrans" cxnId="{501F2BBD-2925-4946-94E4-4137D8C99FD6}">
      <dgm:prSet/>
      <dgm:spPr/>
      <dgm:t>
        <a:bodyPr/>
        <a:lstStyle/>
        <a:p>
          <a:endParaRPr lang="ru-RU"/>
        </a:p>
      </dgm:t>
    </dgm:pt>
    <dgm:pt modelId="{FBB5C618-81EC-459A-AAF3-18812A9A4210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Научное общество</a:t>
          </a:r>
          <a:endParaRPr lang="ru-RU" dirty="0"/>
        </a:p>
      </dgm:t>
    </dgm:pt>
    <dgm:pt modelId="{48B93C76-8288-4243-9655-97536A1B6CE6}" type="parTrans" cxnId="{E8EE6F7F-3A87-4A31-9FB5-D2A950B3BFC2}">
      <dgm:prSet/>
      <dgm:spPr/>
      <dgm:t>
        <a:bodyPr/>
        <a:lstStyle/>
        <a:p>
          <a:endParaRPr lang="ru-RU"/>
        </a:p>
      </dgm:t>
    </dgm:pt>
    <dgm:pt modelId="{D68DB80E-D254-468B-9FDF-D68450853D7A}" type="sibTrans" cxnId="{E8EE6F7F-3A87-4A31-9FB5-D2A950B3BFC2}">
      <dgm:prSet/>
      <dgm:spPr/>
      <dgm:t>
        <a:bodyPr/>
        <a:lstStyle/>
        <a:p>
          <a:endParaRPr lang="ru-RU"/>
        </a:p>
      </dgm:t>
    </dgm:pt>
    <dgm:pt modelId="{BE25213B-CAAD-435E-A45E-6FFADDA4BBE2}" type="pres">
      <dgm:prSet presAssocID="{77198D63-53B5-4D2B-905B-74D45BBA2D3B}" presName="Name0" presStyleCnt="0">
        <dgm:presLayoutVars>
          <dgm:dir/>
          <dgm:animLvl val="lvl"/>
          <dgm:resizeHandles val="exact"/>
        </dgm:presLayoutVars>
      </dgm:prSet>
      <dgm:spPr/>
    </dgm:pt>
    <dgm:pt modelId="{0BEAABC6-6953-40EB-80D9-F3ED37E2E159}" type="pres">
      <dgm:prSet presAssocID="{9882E3D4-741D-4E1C-80B2-D8143A43BD83}" presName="Name8" presStyleCnt="0"/>
      <dgm:spPr/>
    </dgm:pt>
    <dgm:pt modelId="{AEB0A826-4234-4FC6-BC95-ACDBBCED61F4}" type="pres">
      <dgm:prSet presAssocID="{9882E3D4-741D-4E1C-80B2-D8143A43BD8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18147-BB5D-4E26-A7C8-6961B083F116}" type="pres">
      <dgm:prSet presAssocID="{9882E3D4-741D-4E1C-80B2-D8143A43BD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E780B-6273-42EB-8F25-2D29C7135ABF}" type="pres">
      <dgm:prSet presAssocID="{0924FA16-0AAC-4D91-BE81-8F59455BFDCC}" presName="Name8" presStyleCnt="0"/>
      <dgm:spPr/>
    </dgm:pt>
    <dgm:pt modelId="{D74C200B-1E6A-428E-8F01-EF8CE1C125D8}" type="pres">
      <dgm:prSet presAssocID="{0924FA16-0AAC-4D91-BE81-8F59455BFDC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349FB-44C7-4DA7-B48A-2BD8114244DA}" type="pres">
      <dgm:prSet presAssocID="{0924FA16-0AAC-4D91-BE81-8F59455BFDC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8C563-EFE5-4795-83FD-B69006C953A2}" type="pres">
      <dgm:prSet presAssocID="{FBB5C618-81EC-459A-AAF3-18812A9A4210}" presName="Name8" presStyleCnt="0"/>
      <dgm:spPr/>
    </dgm:pt>
    <dgm:pt modelId="{EB9D4A25-2629-4572-8991-6ED067C5BCAC}" type="pres">
      <dgm:prSet presAssocID="{FBB5C618-81EC-459A-AAF3-18812A9A421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7097F-4DD1-45F0-9BE3-2FB32BA9917D}" type="pres">
      <dgm:prSet presAssocID="{FBB5C618-81EC-459A-AAF3-18812A9A42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7E2C33-D541-4A14-87FB-9850722AA00D}" type="presOf" srcId="{0924FA16-0AAC-4D91-BE81-8F59455BFDCC}" destId="{EFE349FB-44C7-4DA7-B48A-2BD8114244DA}" srcOrd="1" destOrd="0" presId="urn:microsoft.com/office/officeart/2005/8/layout/pyramid3"/>
    <dgm:cxn modelId="{51359485-A097-4A83-96B9-3A1581F0BC6A}" type="presOf" srcId="{FBB5C618-81EC-459A-AAF3-18812A9A4210}" destId="{F507097F-4DD1-45F0-9BE3-2FB32BA9917D}" srcOrd="1" destOrd="0" presId="urn:microsoft.com/office/officeart/2005/8/layout/pyramid3"/>
    <dgm:cxn modelId="{A83E98FA-91C5-4838-A6A4-6E7A9BC96FDD}" srcId="{77198D63-53B5-4D2B-905B-74D45BBA2D3B}" destId="{9882E3D4-741D-4E1C-80B2-D8143A43BD83}" srcOrd="0" destOrd="0" parTransId="{CEE94915-741B-421E-A0FB-B11ABBA27DA1}" sibTransId="{FF361C91-485C-4537-8F26-30D3B15E6006}"/>
    <dgm:cxn modelId="{CF72CBF6-9B22-4CBB-9125-E0C5FFE7FDF2}" type="presOf" srcId="{9882E3D4-741D-4E1C-80B2-D8143A43BD83}" destId="{AEB0A826-4234-4FC6-BC95-ACDBBCED61F4}" srcOrd="0" destOrd="0" presId="urn:microsoft.com/office/officeart/2005/8/layout/pyramid3"/>
    <dgm:cxn modelId="{501F2BBD-2925-4946-94E4-4137D8C99FD6}" srcId="{77198D63-53B5-4D2B-905B-74D45BBA2D3B}" destId="{0924FA16-0AAC-4D91-BE81-8F59455BFDCC}" srcOrd="1" destOrd="0" parTransId="{09B1C66B-CD39-45CC-8340-6180AB914163}" sibTransId="{060F3BF5-C3D9-4C8F-ABC4-2C05B85BDB90}"/>
    <dgm:cxn modelId="{8CEA7B94-F9C4-4725-A51A-54DFEBDDE6C5}" type="presOf" srcId="{FBB5C618-81EC-459A-AAF3-18812A9A4210}" destId="{EB9D4A25-2629-4572-8991-6ED067C5BCAC}" srcOrd="0" destOrd="0" presId="urn:microsoft.com/office/officeart/2005/8/layout/pyramid3"/>
    <dgm:cxn modelId="{78200CBD-53F3-4873-98F1-FACED5F8D38E}" type="presOf" srcId="{0924FA16-0AAC-4D91-BE81-8F59455BFDCC}" destId="{D74C200B-1E6A-428E-8F01-EF8CE1C125D8}" srcOrd="0" destOrd="0" presId="urn:microsoft.com/office/officeart/2005/8/layout/pyramid3"/>
    <dgm:cxn modelId="{E8EE6F7F-3A87-4A31-9FB5-D2A950B3BFC2}" srcId="{77198D63-53B5-4D2B-905B-74D45BBA2D3B}" destId="{FBB5C618-81EC-459A-AAF3-18812A9A4210}" srcOrd="2" destOrd="0" parTransId="{48B93C76-8288-4243-9655-97536A1B6CE6}" sibTransId="{D68DB80E-D254-468B-9FDF-D68450853D7A}"/>
    <dgm:cxn modelId="{AD88D690-2C90-4A51-BE57-AE3801EB1E97}" type="presOf" srcId="{9882E3D4-741D-4E1C-80B2-D8143A43BD83}" destId="{F6318147-BB5D-4E26-A7C8-6961B083F116}" srcOrd="1" destOrd="0" presId="urn:microsoft.com/office/officeart/2005/8/layout/pyramid3"/>
    <dgm:cxn modelId="{FF28AFF9-2B64-4D35-8802-0AE58FC0ACCA}" type="presOf" srcId="{77198D63-53B5-4D2B-905B-74D45BBA2D3B}" destId="{BE25213B-CAAD-435E-A45E-6FFADDA4BBE2}" srcOrd="0" destOrd="0" presId="urn:microsoft.com/office/officeart/2005/8/layout/pyramid3"/>
    <dgm:cxn modelId="{68A8F844-666B-4B98-AB24-07A801D138FA}" type="presParOf" srcId="{BE25213B-CAAD-435E-A45E-6FFADDA4BBE2}" destId="{0BEAABC6-6953-40EB-80D9-F3ED37E2E159}" srcOrd="0" destOrd="0" presId="urn:microsoft.com/office/officeart/2005/8/layout/pyramid3"/>
    <dgm:cxn modelId="{F4A50B48-1FA6-4DD6-969D-D285B224AD19}" type="presParOf" srcId="{0BEAABC6-6953-40EB-80D9-F3ED37E2E159}" destId="{AEB0A826-4234-4FC6-BC95-ACDBBCED61F4}" srcOrd="0" destOrd="0" presId="urn:microsoft.com/office/officeart/2005/8/layout/pyramid3"/>
    <dgm:cxn modelId="{1D97FD80-8334-4EA8-8033-C1B3DC753B81}" type="presParOf" srcId="{0BEAABC6-6953-40EB-80D9-F3ED37E2E159}" destId="{F6318147-BB5D-4E26-A7C8-6961B083F116}" srcOrd="1" destOrd="0" presId="urn:microsoft.com/office/officeart/2005/8/layout/pyramid3"/>
    <dgm:cxn modelId="{0B8D5EFF-FDFC-4FAF-988E-47530664ADDE}" type="presParOf" srcId="{BE25213B-CAAD-435E-A45E-6FFADDA4BBE2}" destId="{96AE780B-6273-42EB-8F25-2D29C7135ABF}" srcOrd="1" destOrd="0" presId="urn:microsoft.com/office/officeart/2005/8/layout/pyramid3"/>
    <dgm:cxn modelId="{B6B2AA14-DA68-4B3E-91FF-F2C9BF38CE1C}" type="presParOf" srcId="{96AE780B-6273-42EB-8F25-2D29C7135ABF}" destId="{D74C200B-1E6A-428E-8F01-EF8CE1C125D8}" srcOrd="0" destOrd="0" presId="urn:microsoft.com/office/officeart/2005/8/layout/pyramid3"/>
    <dgm:cxn modelId="{E3707965-7CE3-4F88-A5D1-FC94A9B3207B}" type="presParOf" srcId="{96AE780B-6273-42EB-8F25-2D29C7135ABF}" destId="{EFE349FB-44C7-4DA7-B48A-2BD8114244DA}" srcOrd="1" destOrd="0" presId="urn:microsoft.com/office/officeart/2005/8/layout/pyramid3"/>
    <dgm:cxn modelId="{0F21DC4A-7E17-487A-80BB-EE0C5C6D199E}" type="presParOf" srcId="{BE25213B-CAAD-435E-A45E-6FFADDA4BBE2}" destId="{28B8C563-EFE5-4795-83FD-B69006C953A2}" srcOrd="2" destOrd="0" presId="urn:microsoft.com/office/officeart/2005/8/layout/pyramid3"/>
    <dgm:cxn modelId="{1C005028-5074-4775-A04B-124909C0B545}" type="presParOf" srcId="{28B8C563-EFE5-4795-83FD-B69006C953A2}" destId="{EB9D4A25-2629-4572-8991-6ED067C5BCAC}" srcOrd="0" destOrd="0" presId="urn:microsoft.com/office/officeart/2005/8/layout/pyramid3"/>
    <dgm:cxn modelId="{7858126B-29AF-4029-9083-ADE944A4D54A}" type="presParOf" srcId="{28B8C563-EFE5-4795-83FD-B69006C953A2}" destId="{F507097F-4DD1-45F0-9BE3-2FB32BA9917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503155-BE20-4CFE-86AD-25B88B999087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CF3D51-A019-41D1-9B29-B1D01C58F5EA}">
      <dgm:prSet phldrT="[Текст]"/>
      <dgm:spPr/>
      <dgm:t>
        <a:bodyPr/>
        <a:lstStyle/>
        <a:p>
          <a:r>
            <a:rPr lang="ru-RU" dirty="0" smtClean="0"/>
            <a:t>ЗАДАЧИ НОУ</a:t>
          </a:r>
          <a:endParaRPr lang="ru-RU" dirty="0"/>
        </a:p>
      </dgm:t>
    </dgm:pt>
    <dgm:pt modelId="{0B4B6AF7-3297-422B-A493-57D969D1647D}" type="parTrans" cxnId="{A8E50EBA-E9D4-48B7-BB02-5AB6F46953FC}">
      <dgm:prSet/>
      <dgm:spPr/>
      <dgm:t>
        <a:bodyPr/>
        <a:lstStyle/>
        <a:p>
          <a:endParaRPr lang="ru-RU"/>
        </a:p>
      </dgm:t>
    </dgm:pt>
    <dgm:pt modelId="{FC203F30-7B2B-42B1-8EDB-696A1A0B7AE4}" type="sibTrans" cxnId="{A8E50EBA-E9D4-48B7-BB02-5AB6F46953FC}">
      <dgm:prSet/>
      <dgm:spPr/>
      <dgm:t>
        <a:bodyPr/>
        <a:lstStyle/>
        <a:p>
          <a:endParaRPr lang="ru-RU"/>
        </a:p>
      </dgm:t>
    </dgm:pt>
    <dgm:pt modelId="{5AC259E2-E453-40D1-AC09-63BF7D34F54B}">
      <dgm:prSet phldrT="[Текст]" custT="1"/>
      <dgm:spPr/>
      <dgm:t>
        <a:bodyPr/>
        <a:lstStyle/>
        <a:p>
          <a:r>
            <a:rPr lang="ru-RU" sz="1400" dirty="0" smtClean="0"/>
            <a:t>развивать навыки</a:t>
          </a:r>
          <a:endParaRPr lang="ru-RU" sz="1400" dirty="0"/>
        </a:p>
      </dgm:t>
    </dgm:pt>
    <dgm:pt modelId="{41592C40-38CA-4284-900C-8AB9308D4ED4}" type="parTrans" cxnId="{236C9F87-776C-4FAC-89C6-6756B35FF867}">
      <dgm:prSet/>
      <dgm:spPr/>
      <dgm:t>
        <a:bodyPr/>
        <a:lstStyle/>
        <a:p>
          <a:endParaRPr lang="ru-RU"/>
        </a:p>
      </dgm:t>
    </dgm:pt>
    <dgm:pt modelId="{AD4D2840-D977-49EF-9879-368687277CDD}" type="sibTrans" cxnId="{236C9F87-776C-4FAC-89C6-6756B35FF867}">
      <dgm:prSet/>
      <dgm:spPr/>
      <dgm:t>
        <a:bodyPr/>
        <a:lstStyle/>
        <a:p>
          <a:endParaRPr lang="ru-RU"/>
        </a:p>
      </dgm:t>
    </dgm:pt>
    <dgm:pt modelId="{57A199AF-571E-4FF9-87F2-B577A1D4DA36}">
      <dgm:prSet phldrT="[Текст]" custT="1"/>
      <dgm:spPr/>
      <dgm:t>
        <a:bodyPr/>
        <a:lstStyle/>
        <a:p>
          <a:r>
            <a:rPr lang="ru-RU" sz="1400" dirty="0" smtClean="0"/>
            <a:t>осуществлять поддержку работ</a:t>
          </a:r>
          <a:endParaRPr lang="ru-RU" sz="1400" dirty="0"/>
        </a:p>
      </dgm:t>
    </dgm:pt>
    <dgm:pt modelId="{FE5E7AF5-A07D-4C36-81A5-435F531905F4}" type="parTrans" cxnId="{C84C8A23-B358-4822-BDE0-A8813C17DE3B}">
      <dgm:prSet/>
      <dgm:spPr/>
      <dgm:t>
        <a:bodyPr/>
        <a:lstStyle/>
        <a:p>
          <a:endParaRPr lang="ru-RU"/>
        </a:p>
      </dgm:t>
    </dgm:pt>
    <dgm:pt modelId="{D0FA1282-57F7-4D23-AE02-EE3759CCAF48}" type="sibTrans" cxnId="{C84C8A23-B358-4822-BDE0-A8813C17DE3B}">
      <dgm:prSet/>
      <dgm:spPr/>
      <dgm:t>
        <a:bodyPr/>
        <a:lstStyle/>
        <a:p>
          <a:endParaRPr lang="ru-RU"/>
        </a:p>
      </dgm:t>
    </dgm:pt>
    <dgm:pt modelId="{6922FFD5-7ED9-49FE-80DE-BA72686D6BB2}">
      <dgm:prSet phldrT="[Текст]" custT="1"/>
      <dgm:spPr/>
      <dgm:t>
        <a:bodyPr/>
        <a:lstStyle/>
        <a:p>
          <a:r>
            <a:rPr lang="ru-RU" sz="1400" dirty="0" smtClean="0"/>
            <a:t>создавать условия </a:t>
          </a:r>
          <a:endParaRPr lang="ru-RU" sz="1400" dirty="0"/>
        </a:p>
      </dgm:t>
    </dgm:pt>
    <dgm:pt modelId="{4CE3E3EF-AA06-4CA0-BE27-909E4831C04B}" type="parTrans" cxnId="{6742E770-830A-4189-9B1E-CCF324B90777}">
      <dgm:prSet/>
      <dgm:spPr/>
      <dgm:t>
        <a:bodyPr/>
        <a:lstStyle/>
        <a:p>
          <a:endParaRPr lang="ru-RU"/>
        </a:p>
      </dgm:t>
    </dgm:pt>
    <dgm:pt modelId="{5839AD2E-DA29-4E6C-82DC-3BC44669F5E1}" type="sibTrans" cxnId="{6742E770-830A-4189-9B1E-CCF324B90777}">
      <dgm:prSet/>
      <dgm:spPr/>
      <dgm:t>
        <a:bodyPr/>
        <a:lstStyle/>
        <a:p>
          <a:endParaRPr lang="ru-RU"/>
        </a:p>
      </dgm:t>
    </dgm:pt>
    <dgm:pt modelId="{F438E92B-CB27-46CE-ABF2-974927656F83}">
      <dgm:prSet phldrT="[Текст]" custT="1"/>
      <dgm:spPr/>
      <dgm:t>
        <a:bodyPr/>
        <a:lstStyle/>
        <a:p>
          <a:r>
            <a:rPr lang="ru-RU" sz="1400" dirty="0" smtClean="0"/>
            <a:t>формировать понимание ценностей </a:t>
          </a:r>
          <a:endParaRPr lang="ru-RU" sz="1400" dirty="0"/>
        </a:p>
      </dgm:t>
    </dgm:pt>
    <dgm:pt modelId="{5DE38D39-EC09-4DF2-839E-58AE92BE9727}" type="parTrans" cxnId="{CDCD5729-E1A8-42E0-B9F3-002F4BCE7405}">
      <dgm:prSet/>
      <dgm:spPr/>
      <dgm:t>
        <a:bodyPr/>
        <a:lstStyle/>
        <a:p>
          <a:endParaRPr lang="ru-RU"/>
        </a:p>
      </dgm:t>
    </dgm:pt>
    <dgm:pt modelId="{0F9D75AD-D299-465E-B814-AAF181AB78C6}" type="sibTrans" cxnId="{CDCD5729-E1A8-42E0-B9F3-002F4BCE7405}">
      <dgm:prSet/>
      <dgm:spPr/>
      <dgm:t>
        <a:bodyPr/>
        <a:lstStyle/>
        <a:p>
          <a:endParaRPr lang="ru-RU"/>
        </a:p>
      </dgm:t>
    </dgm:pt>
    <dgm:pt modelId="{CEE6CACE-2BA5-4436-A35C-3D69CB56AEA6}">
      <dgm:prSet phldrT="[Текст]" custT="1"/>
      <dgm:spPr/>
      <dgm:t>
        <a:bodyPr/>
        <a:lstStyle/>
        <a:p>
          <a:r>
            <a:rPr lang="ru-RU" sz="1400" dirty="0" smtClean="0"/>
            <a:t>пропагандировать достижения науки</a:t>
          </a:r>
          <a:endParaRPr lang="ru-RU" sz="1400" dirty="0"/>
        </a:p>
      </dgm:t>
    </dgm:pt>
    <dgm:pt modelId="{ED60347C-49B9-4618-B6C3-E5247210DDE1}" type="parTrans" cxnId="{2091F6F7-5A26-4434-8DC6-79EBB32425C0}">
      <dgm:prSet/>
      <dgm:spPr/>
      <dgm:t>
        <a:bodyPr/>
        <a:lstStyle/>
        <a:p>
          <a:endParaRPr lang="ru-RU"/>
        </a:p>
      </dgm:t>
    </dgm:pt>
    <dgm:pt modelId="{0B8ED2B4-E7C3-416E-B928-B5FB0AF4B5C8}" type="sibTrans" cxnId="{2091F6F7-5A26-4434-8DC6-79EBB32425C0}">
      <dgm:prSet/>
      <dgm:spPr/>
      <dgm:t>
        <a:bodyPr/>
        <a:lstStyle/>
        <a:p>
          <a:endParaRPr lang="ru-RU"/>
        </a:p>
      </dgm:t>
    </dgm:pt>
    <dgm:pt modelId="{12299956-11B1-4FB7-8754-30D66D36040E}">
      <dgm:prSet phldrT="[Текст]" custT="1"/>
      <dgm:spPr/>
      <dgm:t>
        <a:bodyPr/>
        <a:lstStyle/>
        <a:p>
          <a:r>
            <a:rPr lang="ru-RU" sz="1500" dirty="0" smtClean="0"/>
            <a:t>профессионально ориентировать</a:t>
          </a:r>
          <a:endParaRPr lang="ru-RU" sz="1500" dirty="0"/>
        </a:p>
      </dgm:t>
    </dgm:pt>
    <dgm:pt modelId="{294A052F-DAAF-448B-ACA5-2E9142A4AFBE}" type="parTrans" cxnId="{E70336E5-5BF8-4D7F-B51B-2EEEEA75CDC8}">
      <dgm:prSet/>
      <dgm:spPr/>
      <dgm:t>
        <a:bodyPr/>
        <a:lstStyle/>
        <a:p>
          <a:endParaRPr lang="ru-RU"/>
        </a:p>
      </dgm:t>
    </dgm:pt>
    <dgm:pt modelId="{4DD6025C-C9E7-4DC8-B9B4-D6F6CBB7DD84}" type="sibTrans" cxnId="{E70336E5-5BF8-4D7F-B51B-2EEEEA75CDC8}">
      <dgm:prSet/>
      <dgm:spPr/>
      <dgm:t>
        <a:bodyPr/>
        <a:lstStyle/>
        <a:p>
          <a:endParaRPr lang="ru-RU"/>
        </a:p>
      </dgm:t>
    </dgm:pt>
    <dgm:pt modelId="{5201E2E9-C952-4DFA-9A57-538DF72FD0E9}">
      <dgm:prSet phldrT="[Текст]" custT="1"/>
      <dgm:spPr/>
      <dgm:t>
        <a:bodyPr/>
        <a:lstStyle/>
        <a:p>
          <a:r>
            <a:rPr lang="ru-RU" sz="1400" dirty="0" smtClean="0"/>
            <a:t>формировать единое сообщество </a:t>
          </a:r>
          <a:endParaRPr lang="ru-RU" sz="1400" dirty="0"/>
        </a:p>
      </dgm:t>
    </dgm:pt>
    <dgm:pt modelId="{F82CF7CE-C1BE-4722-AE8C-FB5FCFC58CC0}" type="parTrans" cxnId="{C928C7DF-A278-489E-A45C-36A3C908ECBF}">
      <dgm:prSet/>
      <dgm:spPr/>
      <dgm:t>
        <a:bodyPr/>
        <a:lstStyle/>
        <a:p>
          <a:endParaRPr lang="ru-RU"/>
        </a:p>
      </dgm:t>
    </dgm:pt>
    <dgm:pt modelId="{878C1690-40E6-4D4E-BC2D-9BE7C5D98479}" type="sibTrans" cxnId="{C928C7DF-A278-489E-A45C-36A3C908ECBF}">
      <dgm:prSet/>
      <dgm:spPr/>
      <dgm:t>
        <a:bodyPr/>
        <a:lstStyle/>
        <a:p>
          <a:endParaRPr lang="ru-RU"/>
        </a:p>
      </dgm:t>
    </dgm:pt>
    <dgm:pt modelId="{2C5A0BB8-4C79-4084-A7B4-657E53A9D565}" type="pres">
      <dgm:prSet presAssocID="{6F503155-BE20-4CFE-86AD-25B88B99908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CCF9F52-7806-4BCB-A96A-C4D498340676}" type="pres">
      <dgm:prSet presAssocID="{94CF3D51-A019-41D1-9B29-B1D01C58F5EA}" presName="singleCycle" presStyleCnt="0"/>
      <dgm:spPr/>
    </dgm:pt>
    <dgm:pt modelId="{2A9C918F-D211-4BCD-BE28-A7C2DE11369F}" type="pres">
      <dgm:prSet presAssocID="{94CF3D51-A019-41D1-9B29-B1D01C58F5EA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64EF9FE2-BE0A-46EC-9DD6-678F5F3DE4B0}" type="pres">
      <dgm:prSet presAssocID="{41592C40-38CA-4284-900C-8AB9308D4ED4}" presName="Name56" presStyleLbl="parChTrans1D2" presStyleIdx="0" presStyleCnt="7"/>
      <dgm:spPr/>
      <dgm:t>
        <a:bodyPr/>
        <a:lstStyle/>
        <a:p>
          <a:endParaRPr lang="ru-RU"/>
        </a:p>
      </dgm:t>
    </dgm:pt>
    <dgm:pt modelId="{76DA83E3-87CF-412F-9C87-BD21D746A655}" type="pres">
      <dgm:prSet presAssocID="{5AC259E2-E453-40D1-AC09-63BF7D34F54B}" presName="text0" presStyleLbl="node1" presStyleIdx="1" presStyleCnt="8" custScaleX="102462" custScaleY="110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93077-7B23-4421-BDAC-F9A7EC486C71}" type="pres">
      <dgm:prSet presAssocID="{5DE38D39-EC09-4DF2-839E-58AE92BE9727}" presName="Name56" presStyleLbl="parChTrans1D2" presStyleIdx="1" presStyleCnt="7"/>
      <dgm:spPr/>
      <dgm:t>
        <a:bodyPr/>
        <a:lstStyle/>
        <a:p>
          <a:endParaRPr lang="ru-RU"/>
        </a:p>
      </dgm:t>
    </dgm:pt>
    <dgm:pt modelId="{997EAED4-FC50-42A7-9637-547A02202009}" type="pres">
      <dgm:prSet presAssocID="{F438E92B-CB27-46CE-ABF2-974927656F83}" presName="text0" presStyleLbl="node1" presStyleIdx="2" presStyleCnt="8" custScaleX="132669" custScaleY="120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83512-6578-408E-8C61-2743B0C1934C}" type="pres">
      <dgm:prSet presAssocID="{ED60347C-49B9-4618-B6C3-E5247210DDE1}" presName="Name56" presStyleLbl="parChTrans1D2" presStyleIdx="2" presStyleCnt="7"/>
      <dgm:spPr/>
      <dgm:t>
        <a:bodyPr/>
        <a:lstStyle/>
        <a:p>
          <a:endParaRPr lang="ru-RU"/>
        </a:p>
      </dgm:t>
    </dgm:pt>
    <dgm:pt modelId="{44BE9037-22FC-4E7B-A9E2-2CB478C23909}" type="pres">
      <dgm:prSet presAssocID="{CEE6CACE-2BA5-4436-A35C-3D69CB56AEA6}" presName="text0" presStyleLbl="node1" presStyleIdx="3" presStyleCnt="8" custScaleX="148154" custScaleY="119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FB49C-0D55-4C63-A929-F1361EEE9AD4}" type="pres">
      <dgm:prSet presAssocID="{294A052F-DAAF-448B-ACA5-2E9142A4AFBE}" presName="Name56" presStyleLbl="parChTrans1D2" presStyleIdx="3" presStyleCnt="7"/>
      <dgm:spPr/>
      <dgm:t>
        <a:bodyPr/>
        <a:lstStyle/>
        <a:p>
          <a:endParaRPr lang="ru-RU"/>
        </a:p>
      </dgm:t>
    </dgm:pt>
    <dgm:pt modelId="{A20A5D02-4956-4937-9846-B461793CCCC4}" type="pres">
      <dgm:prSet presAssocID="{12299956-11B1-4FB7-8754-30D66D36040E}" presName="text0" presStyleLbl="node1" presStyleIdx="4" presStyleCnt="8" custScaleX="123175" custScaleY="119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B9EE4-A111-4547-897A-618E55644C39}" type="pres">
      <dgm:prSet presAssocID="{F82CF7CE-C1BE-4722-AE8C-FB5FCFC58CC0}" presName="Name56" presStyleLbl="parChTrans1D2" presStyleIdx="4" presStyleCnt="7"/>
      <dgm:spPr/>
      <dgm:t>
        <a:bodyPr/>
        <a:lstStyle/>
        <a:p>
          <a:endParaRPr lang="ru-RU"/>
        </a:p>
      </dgm:t>
    </dgm:pt>
    <dgm:pt modelId="{C892D624-C1F2-4A12-BC52-B775564E2544}" type="pres">
      <dgm:prSet presAssocID="{5201E2E9-C952-4DFA-9A57-538DF72FD0E9}" presName="text0" presStyleLbl="node1" presStyleIdx="5" presStyleCnt="8" custScaleX="130450" custScaleY="118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8BB6E-4A5E-4AC5-8472-FA4DF85E384D}" type="pres">
      <dgm:prSet presAssocID="{FE5E7AF5-A07D-4C36-81A5-435F531905F4}" presName="Name56" presStyleLbl="parChTrans1D2" presStyleIdx="5" presStyleCnt="7"/>
      <dgm:spPr/>
      <dgm:t>
        <a:bodyPr/>
        <a:lstStyle/>
        <a:p>
          <a:endParaRPr lang="ru-RU"/>
        </a:p>
      </dgm:t>
    </dgm:pt>
    <dgm:pt modelId="{DDBC711F-03A1-45D4-8C93-DD7D7B3C8511}" type="pres">
      <dgm:prSet presAssocID="{57A199AF-571E-4FF9-87F2-B577A1D4DA36}" presName="text0" presStyleLbl="node1" presStyleIdx="6" presStyleCnt="8" custScaleX="147099" custScaleY="125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F8CEC-8973-41CA-91CE-2418E3C5ADBB}" type="pres">
      <dgm:prSet presAssocID="{4CE3E3EF-AA06-4CA0-BE27-909E4831C04B}" presName="Name56" presStyleLbl="parChTrans1D2" presStyleIdx="6" presStyleCnt="7"/>
      <dgm:spPr/>
      <dgm:t>
        <a:bodyPr/>
        <a:lstStyle/>
        <a:p>
          <a:endParaRPr lang="ru-RU"/>
        </a:p>
      </dgm:t>
    </dgm:pt>
    <dgm:pt modelId="{20515E38-216C-4234-A865-EE1162E7593E}" type="pres">
      <dgm:prSet presAssocID="{6922FFD5-7ED9-49FE-80DE-BA72686D6BB2}" presName="text0" presStyleLbl="node1" presStyleIdx="7" presStyleCnt="8" custScaleX="123944" custScaleY="112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C3EB50-B34B-4525-AAE8-36B2824927CE}" type="presOf" srcId="{ED60347C-49B9-4618-B6C3-E5247210DDE1}" destId="{ACA83512-6578-408E-8C61-2743B0C1934C}" srcOrd="0" destOrd="0" presId="urn:microsoft.com/office/officeart/2008/layout/RadialCluster"/>
    <dgm:cxn modelId="{191A88C9-1AD6-40C7-8DC6-588E78550131}" type="presOf" srcId="{F438E92B-CB27-46CE-ABF2-974927656F83}" destId="{997EAED4-FC50-42A7-9637-547A02202009}" srcOrd="0" destOrd="0" presId="urn:microsoft.com/office/officeart/2008/layout/RadialCluster"/>
    <dgm:cxn modelId="{E70336E5-5BF8-4D7F-B51B-2EEEEA75CDC8}" srcId="{94CF3D51-A019-41D1-9B29-B1D01C58F5EA}" destId="{12299956-11B1-4FB7-8754-30D66D36040E}" srcOrd="3" destOrd="0" parTransId="{294A052F-DAAF-448B-ACA5-2E9142A4AFBE}" sibTransId="{4DD6025C-C9E7-4DC8-B9B4-D6F6CBB7DD84}"/>
    <dgm:cxn modelId="{DDCB1569-5F88-4636-8B4D-2841788AF49D}" type="presOf" srcId="{CEE6CACE-2BA5-4436-A35C-3D69CB56AEA6}" destId="{44BE9037-22FC-4E7B-A9E2-2CB478C23909}" srcOrd="0" destOrd="0" presId="urn:microsoft.com/office/officeart/2008/layout/RadialCluster"/>
    <dgm:cxn modelId="{C928C7DF-A278-489E-A45C-36A3C908ECBF}" srcId="{94CF3D51-A019-41D1-9B29-B1D01C58F5EA}" destId="{5201E2E9-C952-4DFA-9A57-538DF72FD0E9}" srcOrd="4" destOrd="0" parTransId="{F82CF7CE-C1BE-4722-AE8C-FB5FCFC58CC0}" sibTransId="{878C1690-40E6-4D4E-BC2D-9BE7C5D98479}"/>
    <dgm:cxn modelId="{C84C8A23-B358-4822-BDE0-A8813C17DE3B}" srcId="{94CF3D51-A019-41D1-9B29-B1D01C58F5EA}" destId="{57A199AF-571E-4FF9-87F2-B577A1D4DA36}" srcOrd="5" destOrd="0" parTransId="{FE5E7AF5-A07D-4C36-81A5-435F531905F4}" sibTransId="{D0FA1282-57F7-4D23-AE02-EE3759CCAF48}"/>
    <dgm:cxn modelId="{330C4CB3-C68E-4E38-8FDD-8D33DB019DB5}" type="presOf" srcId="{F82CF7CE-C1BE-4722-AE8C-FB5FCFC58CC0}" destId="{6DEB9EE4-A111-4547-897A-618E55644C39}" srcOrd="0" destOrd="0" presId="urn:microsoft.com/office/officeart/2008/layout/RadialCluster"/>
    <dgm:cxn modelId="{236C9F87-776C-4FAC-89C6-6756B35FF867}" srcId="{94CF3D51-A019-41D1-9B29-B1D01C58F5EA}" destId="{5AC259E2-E453-40D1-AC09-63BF7D34F54B}" srcOrd="0" destOrd="0" parTransId="{41592C40-38CA-4284-900C-8AB9308D4ED4}" sibTransId="{AD4D2840-D977-49EF-9879-368687277CDD}"/>
    <dgm:cxn modelId="{E8D1D2A3-8131-4D12-8ACC-0814065C2085}" type="presOf" srcId="{41592C40-38CA-4284-900C-8AB9308D4ED4}" destId="{64EF9FE2-BE0A-46EC-9DD6-678F5F3DE4B0}" srcOrd="0" destOrd="0" presId="urn:microsoft.com/office/officeart/2008/layout/RadialCluster"/>
    <dgm:cxn modelId="{DB7AC47A-05B8-4729-B6C5-52245C5D1BAB}" type="presOf" srcId="{FE5E7AF5-A07D-4C36-81A5-435F531905F4}" destId="{2A78BB6E-4A5E-4AC5-8472-FA4DF85E384D}" srcOrd="0" destOrd="0" presId="urn:microsoft.com/office/officeart/2008/layout/RadialCluster"/>
    <dgm:cxn modelId="{E9A10987-DAB1-41B2-A286-4D7204570AE1}" type="presOf" srcId="{6F503155-BE20-4CFE-86AD-25B88B999087}" destId="{2C5A0BB8-4C79-4084-A7B4-657E53A9D565}" srcOrd="0" destOrd="0" presId="urn:microsoft.com/office/officeart/2008/layout/RadialCluster"/>
    <dgm:cxn modelId="{FFA8B26A-5B7F-4E2A-BB1B-1C9D12D05E50}" type="presOf" srcId="{94CF3D51-A019-41D1-9B29-B1D01C58F5EA}" destId="{2A9C918F-D211-4BCD-BE28-A7C2DE11369F}" srcOrd="0" destOrd="0" presId="urn:microsoft.com/office/officeart/2008/layout/RadialCluster"/>
    <dgm:cxn modelId="{9B89FC60-7D0A-4BCE-9C41-69B57F570CD8}" type="presOf" srcId="{5201E2E9-C952-4DFA-9A57-538DF72FD0E9}" destId="{C892D624-C1F2-4A12-BC52-B775564E2544}" srcOrd="0" destOrd="0" presId="urn:microsoft.com/office/officeart/2008/layout/RadialCluster"/>
    <dgm:cxn modelId="{033BAC16-516D-476B-B62F-1F8719D089EC}" type="presOf" srcId="{57A199AF-571E-4FF9-87F2-B577A1D4DA36}" destId="{DDBC711F-03A1-45D4-8C93-DD7D7B3C8511}" srcOrd="0" destOrd="0" presId="urn:microsoft.com/office/officeart/2008/layout/RadialCluster"/>
    <dgm:cxn modelId="{4F654481-D798-421A-AEE5-48C923B57D5C}" type="presOf" srcId="{12299956-11B1-4FB7-8754-30D66D36040E}" destId="{A20A5D02-4956-4937-9846-B461793CCCC4}" srcOrd="0" destOrd="0" presId="urn:microsoft.com/office/officeart/2008/layout/RadialCluster"/>
    <dgm:cxn modelId="{36D08BA3-9E5E-4CEA-A196-F845320724D3}" type="presOf" srcId="{5DE38D39-EC09-4DF2-839E-58AE92BE9727}" destId="{B3593077-7B23-4421-BDAC-F9A7EC486C71}" srcOrd="0" destOrd="0" presId="urn:microsoft.com/office/officeart/2008/layout/RadialCluster"/>
    <dgm:cxn modelId="{A8E50EBA-E9D4-48B7-BB02-5AB6F46953FC}" srcId="{6F503155-BE20-4CFE-86AD-25B88B999087}" destId="{94CF3D51-A019-41D1-9B29-B1D01C58F5EA}" srcOrd="0" destOrd="0" parTransId="{0B4B6AF7-3297-422B-A493-57D969D1647D}" sibTransId="{FC203F30-7B2B-42B1-8EDB-696A1A0B7AE4}"/>
    <dgm:cxn modelId="{BE8A4034-65CA-496D-9B05-1566CEA17416}" type="presOf" srcId="{4CE3E3EF-AA06-4CA0-BE27-909E4831C04B}" destId="{10DF8CEC-8973-41CA-91CE-2418E3C5ADBB}" srcOrd="0" destOrd="0" presId="urn:microsoft.com/office/officeart/2008/layout/RadialCluster"/>
    <dgm:cxn modelId="{0759E18B-6C7C-4310-ADBD-9DD6C2ED8BA9}" type="presOf" srcId="{6922FFD5-7ED9-49FE-80DE-BA72686D6BB2}" destId="{20515E38-216C-4234-A865-EE1162E7593E}" srcOrd="0" destOrd="0" presId="urn:microsoft.com/office/officeart/2008/layout/RadialCluster"/>
    <dgm:cxn modelId="{949539B2-4D11-4E32-ACB3-5B263E56187B}" type="presOf" srcId="{5AC259E2-E453-40D1-AC09-63BF7D34F54B}" destId="{76DA83E3-87CF-412F-9C87-BD21D746A655}" srcOrd="0" destOrd="0" presId="urn:microsoft.com/office/officeart/2008/layout/RadialCluster"/>
    <dgm:cxn modelId="{2091F6F7-5A26-4434-8DC6-79EBB32425C0}" srcId="{94CF3D51-A019-41D1-9B29-B1D01C58F5EA}" destId="{CEE6CACE-2BA5-4436-A35C-3D69CB56AEA6}" srcOrd="2" destOrd="0" parTransId="{ED60347C-49B9-4618-B6C3-E5247210DDE1}" sibTransId="{0B8ED2B4-E7C3-416E-B928-B5FB0AF4B5C8}"/>
    <dgm:cxn modelId="{6742E770-830A-4189-9B1E-CCF324B90777}" srcId="{94CF3D51-A019-41D1-9B29-B1D01C58F5EA}" destId="{6922FFD5-7ED9-49FE-80DE-BA72686D6BB2}" srcOrd="6" destOrd="0" parTransId="{4CE3E3EF-AA06-4CA0-BE27-909E4831C04B}" sibTransId="{5839AD2E-DA29-4E6C-82DC-3BC44669F5E1}"/>
    <dgm:cxn modelId="{CDCD5729-E1A8-42E0-B9F3-002F4BCE7405}" srcId="{94CF3D51-A019-41D1-9B29-B1D01C58F5EA}" destId="{F438E92B-CB27-46CE-ABF2-974927656F83}" srcOrd="1" destOrd="0" parTransId="{5DE38D39-EC09-4DF2-839E-58AE92BE9727}" sibTransId="{0F9D75AD-D299-465E-B814-AAF181AB78C6}"/>
    <dgm:cxn modelId="{9727DCC8-389D-465B-9F08-21C617F53748}" type="presOf" srcId="{294A052F-DAAF-448B-ACA5-2E9142A4AFBE}" destId="{833FB49C-0D55-4C63-A929-F1361EEE9AD4}" srcOrd="0" destOrd="0" presId="urn:microsoft.com/office/officeart/2008/layout/RadialCluster"/>
    <dgm:cxn modelId="{E181435B-76E0-49CC-9C70-D5CEB39D9577}" type="presParOf" srcId="{2C5A0BB8-4C79-4084-A7B4-657E53A9D565}" destId="{8CCF9F52-7806-4BCB-A96A-C4D498340676}" srcOrd="0" destOrd="0" presId="urn:microsoft.com/office/officeart/2008/layout/RadialCluster"/>
    <dgm:cxn modelId="{78046665-DE85-4B7C-9529-45D9B6AB4900}" type="presParOf" srcId="{8CCF9F52-7806-4BCB-A96A-C4D498340676}" destId="{2A9C918F-D211-4BCD-BE28-A7C2DE11369F}" srcOrd="0" destOrd="0" presId="urn:microsoft.com/office/officeart/2008/layout/RadialCluster"/>
    <dgm:cxn modelId="{8A6C1D22-1E10-40A9-9C7B-DA06E2B37D39}" type="presParOf" srcId="{8CCF9F52-7806-4BCB-A96A-C4D498340676}" destId="{64EF9FE2-BE0A-46EC-9DD6-678F5F3DE4B0}" srcOrd="1" destOrd="0" presId="urn:microsoft.com/office/officeart/2008/layout/RadialCluster"/>
    <dgm:cxn modelId="{1ADD1ED0-21B9-42A0-A22A-EAE6A2C5BF8A}" type="presParOf" srcId="{8CCF9F52-7806-4BCB-A96A-C4D498340676}" destId="{76DA83E3-87CF-412F-9C87-BD21D746A655}" srcOrd="2" destOrd="0" presId="urn:microsoft.com/office/officeart/2008/layout/RadialCluster"/>
    <dgm:cxn modelId="{F9DAC64B-1430-427B-B391-F61E4C380826}" type="presParOf" srcId="{8CCF9F52-7806-4BCB-A96A-C4D498340676}" destId="{B3593077-7B23-4421-BDAC-F9A7EC486C71}" srcOrd="3" destOrd="0" presId="urn:microsoft.com/office/officeart/2008/layout/RadialCluster"/>
    <dgm:cxn modelId="{7F20CD13-5F9B-4AAD-9F31-02E63D12992E}" type="presParOf" srcId="{8CCF9F52-7806-4BCB-A96A-C4D498340676}" destId="{997EAED4-FC50-42A7-9637-547A02202009}" srcOrd="4" destOrd="0" presId="urn:microsoft.com/office/officeart/2008/layout/RadialCluster"/>
    <dgm:cxn modelId="{235C00C8-0739-4085-BEAA-F0E527389AA6}" type="presParOf" srcId="{8CCF9F52-7806-4BCB-A96A-C4D498340676}" destId="{ACA83512-6578-408E-8C61-2743B0C1934C}" srcOrd="5" destOrd="0" presId="urn:microsoft.com/office/officeart/2008/layout/RadialCluster"/>
    <dgm:cxn modelId="{E4149797-8367-44AB-8ED2-2FA68E7EC989}" type="presParOf" srcId="{8CCF9F52-7806-4BCB-A96A-C4D498340676}" destId="{44BE9037-22FC-4E7B-A9E2-2CB478C23909}" srcOrd="6" destOrd="0" presId="urn:microsoft.com/office/officeart/2008/layout/RadialCluster"/>
    <dgm:cxn modelId="{8B37DB57-1A04-4FB6-937F-E000ABA26E77}" type="presParOf" srcId="{8CCF9F52-7806-4BCB-A96A-C4D498340676}" destId="{833FB49C-0D55-4C63-A929-F1361EEE9AD4}" srcOrd="7" destOrd="0" presId="urn:microsoft.com/office/officeart/2008/layout/RadialCluster"/>
    <dgm:cxn modelId="{C829261B-CDC6-4E53-A858-86B09D0B92CB}" type="presParOf" srcId="{8CCF9F52-7806-4BCB-A96A-C4D498340676}" destId="{A20A5D02-4956-4937-9846-B461793CCCC4}" srcOrd="8" destOrd="0" presId="urn:microsoft.com/office/officeart/2008/layout/RadialCluster"/>
    <dgm:cxn modelId="{3B6E5D4A-F43F-401B-8CC8-B03468F5D864}" type="presParOf" srcId="{8CCF9F52-7806-4BCB-A96A-C4D498340676}" destId="{6DEB9EE4-A111-4547-897A-618E55644C39}" srcOrd="9" destOrd="0" presId="urn:microsoft.com/office/officeart/2008/layout/RadialCluster"/>
    <dgm:cxn modelId="{D9521318-2532-42AD-A49E-74487C3DAF7E}" type="presParOf" srcId="{8CCF9F52-7806-4BCB-A96A-C4D498340676}" destId="{C892D624-C1F2-4A12-BC52-B775564E2544}" srcOrd="10" destOrd="0" presId="urn:microsoft.com/office/officeart/2008/layout/RadialCluster"/>
    <dgm:cxn modelId="{680FC3AD-14B8-497B-8ABD-113F207D47C8}" type="presParOf" srcId="{8CCF9F52-7806-4BCB-A96A-C4D498340676}" destId="{2A78BB6E-4A5E-4AC5-8472-FA4DF85E384D}" srcOrd="11" destOrd="0" presId="urn:microsoft.com/office/officeart/2008/layout/RadialCluster"/>
    <dgm:cxn modelId="{4324BFA7-34CB-4660-9D53-792175328DB8}" type="presParOf" srcId="{8CCF9F52-7806-4BCB-A96A-C4D498340676}" destId="{DDBC711F-03A1-45D4-8C93-DD7D7B3C8511}" srcOrd="12" destOrd="0" presId="urn:microsoft.com/office/officeart/2008/layout/RadialCluster"/>
    <dgm:cxn modelId="{A82116BE-9B02-495A-9E20-FE973E1CA384}" type="presParOf" srcId="{8CCF9F52-7806-4BCB-A96A-C4D498340676}" destId="{10DF8CEC-8973-41CA-91CE-2418E3C5ADBB}" srcOrd="13" destOrd="0" presId="urn:microsoft.com/office/officeart/2008/layout/RadialCluster"/>
    <dgm:cxn modelId="{D4DFD44F-D497-4F7E-942C-015CFE52635B}" type="presParOf" srcId="{8CCF9F52-7806-4BCB-A96A-C4D498340676}" destId="{20515E38-216C-4234-A865-EE1162E7593E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FEC35-76A9-4D93-A31D-CCEFEEDB8738}">
      <dsp:nvSpPr>
        <dsp:cNvPr id="0" name=""/>
        <dsp:cNvSpPr/>
      </dsp:nvSpPr>
      <dsp:spPr>
        <a:xfrm>
          <a:off x="0" y="45004"/>
          <a:ext cx="7344816" cy="459051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A3194-713C-452D-A020-CD7C1F61DED6}">
      <dsp:nvSpPr>
        <dsp:cNvPr id="0" name=""/>
        <dsp:cNvSpPr/>
      </dsp:nvSpPr>
      <dsp:spPr>
        <a:xfrm>
          <a:off x="932791" y="3213375"/>
          <a:ext cx="190965" cy="190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3B8C3-5A05-49A5-B5AA-E6883C792202}">
      <dsp:nvSpPr>
        <dsp:cNvPr id="0" name=""/>
        <dsp:cNvSpPr/>
      </dsp:nvSpPr>
      <dsp:spPr>
        <a:xfrm>
          <a:off x="1152132" y="3168351"/>
          <a:ext cx="2039697" cy="1326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18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творческого мышления, повышение интеллектуального потенциала</a:t>
          </a:r>
          <a:endParaRPr lang="ru-RU" sz="1600" kern="1200" dirty="0"/>
        </a:p>
      </dsp:txBody>
      <dsp:txXfrm>
        <a:off x="1152132" y="3168351"/>
        <a:ext cx="2039697" cy="1326657"/>
      </dsp:txXfrm>
    </dsp:sp>
    <dsp:sp modelId="{16552C3B-2DA1-4970-A137-5912E39B1888}">
      <dsp:nvSpPr>
        <dsp:cNvPr id="0" name=""/>
        <dsp:cNvSpPr/>
      </dsp:nvSpPr>
      <dsp:spPr>
        <a:xfrm>
          <a:off x="2618426" y="1965674"/>
          <a:ext cx="345206" cy="345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A4B20-AFDC-4C08-BDBC-C0DEFD132593}">
      <dsp:nvSpPr>
        <dsp:cNvPr id="0" name=""/>
        <dsp:cNvSpPr/>
      </dsp:nvSpPr>
      <dsp:spPr>
        <a:xfrm>
          <a:off x="2664296" y="2160228"/>
          <a:ext cx="2304256" cy="249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1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приобретение навыков научно-исследовательской и опытно-экспериментальной деятельности</a:t>
          </a:r>
          <a:endParaRPr lang="ru-RU" sz="1600" kern="1200" dirty="0"/>
        </a:p>
      </dsp:txBody>
      <dsp:txXfrm>
        <a:off x="2664296" y="2160228"/>
        <a:ext cx="2304256" cy="2497237"/>
      </dsp:txXfrm>
    </dsp:sp>
    <dsp:sp modelId="{7DE0E7B1-069F-426F-90ED-49EBD9B13F19}">
      <dsp:nvSpPr>
        <dsp:cNvPr id="0" name=""/>
        <dsp:cNvSpPr/>
      </dsp:nvSpPr>
      <dsp:spPr>
        <a:xfrm>
          <a:off x="4645596" y="1206404"/>
          <a:ext cx="477413" cy="4774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2D92B-1F0E-41FA-A5F8-2C866F6B2145}">
      <dsp:nvSpPr>
        <dsp:cNvPr id="0" name=""/>
        <dsp:cNvSpPr/>
      </dsp:nvSpPr>
      <dsp:spPr>
        <a:xfrm>
          <a:off x="4931092" y="1152135"/>
          <a:ext cx="2413723" cy="3190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971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глубокое познание достижений в различных областях науки, техники и культуры</a:t>
          </a:r>
          <a:endParaRPr lang="ru-RU" sz="2700" kern="1200" dirty="0"/>
        </a:p>
      </dsp:txBody>
      <dsp:txXfrm>
        <a:off x="4931092" y="1152135"/>
        <a:ext cx="2413723" cy="3190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0A826-4234-4FC6-BC95-ACDBBCED61F4}">
      <dsp:nvSpPr>
        <dsp:cNvPr id="0" name=""/>
        <dsp:cNvSpPr/>
      </dsp:nvSpPr>
      <dsp:spPr>
        <a:xfrm rot="10800000">
          <a:off x="0" y="0"/>
          <a:ext cx="8064896" cy="1368151"/>
        </a:xfrm>
        <a:prstGeom prst="trapezoid">
          <a:avLst>
            <a:gd name="adj" fmla="val 982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воспитание и развитие учащихся, создание условий для их самоопределения, самореализации</a:t>
          </a:r>
          <a:endParaRPr lang="ru-RU" sz="2400" kern="1200" dirty="0"/>
        </a:p>
      </dsp:txBody>
      <dsp:txXfrm rot="-10800000">
        <a:off x="1411356" y="0"/>
        <a:ext cx="5242182" cy="1368151"/>
      </dsp:txXfrm>
    </dsp:sp>
    <dsp:sp modelId="{D74C200B-1E6A-428E-8F01-EF8CE1C125D8}">
      <dsp:nvSpPr>
        <dsp:cNvPr id="0" name=""/>
        <dsp:cNvSpPr/>
      </dsp:nvSpPr>
      <dsp:spPr>
        <a:xfrm rot="10800000">
          <a:off x="1344149" y="1368152"/>
          <a:ext cx="5376597" cy="1368151"/>
        </a:xfrm>
        <a:prstGeom prst="trapezoid">
          <a:avLst>
            <a:gd name="adj" fmla="val 98246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dirty="0" smtClean="0">
              <a:latin typeface="Times New Roman"/>
              <a:cs typeface="Times New Roman"/>
            </a:rPr>
            <a:t>↑</a:t>
          </a:r>
          <a:endParaRPr lang="ru-RU" sz="7200" kern="1200" dirty="0"/>
        </a:p>
      </dsp:txBody>
      <dsp:txXfrm rot="-10800000">
        <a:off x="2285053" y="1368152"/>
        <a:ext cx="3494788" cy="1368151"/>
      </dsp:txXfrm>
    </dsp:sp>
    <dsp:sp modelId="{EB9D4A25-2629-4572-8991-6ED067C5BCAC}">
      <dsp:nvSpPr>
        <dsp:cNvPr id="0" name=""/>
        <dsp:cNvSpPr/>
      </dsp:nvSpPr>
      <dsp:spPr>
        <a:xfrm rot="10800000">
          <a:off x="2688298" y="2736304"/>
          <a:ext cx="2688298" cy="1368151"/>
        </a:xfrm>
        <a:prstGeom prst="trapezoid">
          <a:avLst>
            <a:gd name="adj" fmla="val 98246"/>
          </a:avLst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Научное общество</a:t>
          </a:r>
          <a:endParaRPr lang="ru-RU" sz="3900" kern="1200" dirty="0"/>
        </a:p>
      </dsp:txBody>
      <dsp:txXfrm rot="-10800000">
        <a:off x="2688298" y="2736304"/>
        <a:ext cx="2688298" cy="1368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C918F-D211-4BCD-BE28-A7C2DE11369F}">
      <dsp:nvSpPr>
        <dsp:cNvPr id="0" name=""/>
        <dsp:cNvSpPr/>
      </dsp:nvSpPr>
      <dsp:spPr>
        <a:xfrm>
          <a:off x="3125808" y="2028263"/>
          <a:ext cx="1663384" cy="166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ЗАДАЧИ НОУ</a:t>
          </a:r>
          <a:endParaRPr lang="ru-RU" sz="2600" kern="1200" dirty="0"/>
        </a:p>
      </dsp:txBody>
      <dsp:txXfrm>
        <a:off x="3207008" y="2109463"/>
        <a:ext cx="1500984" cy="1500984"/>
      </dsp:txXfrm>
    </dsp:sp>
    <dsp:sp modelId="{64EF9FE2-BE0A-46EC-9DD6-678F5F3DE4B0}">
      <dsp:nvSpPr>
        <dsp:cNvPr id="0" name=""/>
        <dsp:cNvSpPr/>
      </dsp:nvSpPr>
      <dsp:spPr>
        <a:xfrm rot="16200000">
          <a:off x="3545556" y="1616319"/>
          <a:ext cx="8238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388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A83E3-87CF-412F-9C87-BD21D746A655}">
      <dsp:nvSpPr>
        <dsp:cNvPr id="0" name=""/>
        <dsp:cNvSpPr/>
      </dsp:nvSpPr>
      <dsp:spPr>
        <a:xfrm>
          <a:off x="3386547" y="-27367"/>
          <a:ext cx="1141906" cy="1231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развивать навыки</a:t>
          </a:r>
          <a:endParaRPr lang="ru-RU" sz="1400" kern="1200" dirty="0"/>
        </a:p>
      </dsp:txBody>
      <dsp:txXfrm>
        <a:off x="3442290" y="28376"/>
        <a:ext cx="1030420" cy="1120257"/>
      </dsp:txXfrm>
    </dsp:sp>
    <dsp:sp modelId="{B3593077-7B23-4421-BDAC-F9A7EC486C71}">
      <dsp:nvSpPr>
        <dsp:cNvPr id="0" name=""/>
        <dsp:cNvSpPr/>
      </dsp:nvSpPr>
      <dsp:spPr>
        <a:xfrm rot="19285714">
          <a:off x="4760601" y="2114992"/>
          <a:ext cx="2621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10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EAED4-FC50-42A7-9637-547A02202009}">
      <dsp:nvSpPr>
        <dsp:cNvPr id="0" name=""/>
        <dsp:cNvSpPr/>
      </dsp:nvSpPr>
      <dsp:spPr>
        <a:xfrm>
          <a:off x="4994116" y="771854"/>
          <a:ext cx="1478553" cy="1343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формировать понимание ценностей </a:t>
          </a:r>
          <a:endParaRPr lang="ru-RU" sz="1400" kern="1200" dirty="0"/>
        </a:p>
      </dsp:txBody>
      <dsp:txXfrm>
        <a:off x="5059712" y="837450"/>
        <a:ext cx="1347361" cy="1212555"/>
      </dsp:txXfrm>
    </dsp:sp>
    <dsp:sp modelId="{ACA83512-6578-408E-8C61-2743B0C1934C}">
      <dsp:nvSpPr>
        <dsp:cNvPr id="0" name=""/>
        <dsp:cNvSpPr/>
      </dsp:nvSpPr>
      <dsp:spPr>
        <a:xfrm rot="771429">
          <a:off x="4782027" y="3113377"/>
          <a:ext cx="5715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157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E9037-22FC-4E7B-A9E2-2CB478C23909}">
      <dsp:nvSpPr>
        <dsp:cNvPr id="0" name=""/>
        <dsp:cNvSpPr/>
      </dsp:nvSpPr>
      <dsp:spPr>
        <a:xfrm>
          <a:off x="5346437" y="2698352"/>
          <a:ext cx="1651128" cy="1334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пропагандировать достижения науки</a:t>
          </a:r>
          <a:endParaRPr lang="ru-RU" sz="1400" kern="1200" dirty="0"/>
        </a:p>
      </dsp:txBody>
      <dsp:txXfrm>
        <a:off x="5411562" y="2763477"/>
        <a:ext cx="1520878" cy="1203845"/>
      </dsp:txXfrm>
    </dsp:sp>
    <dsp:sp modelId="{833FB49C-0D55-4C63-A929-F1361EEE9AD4}">
      <dsp:nvSpPr>
        <dsp:cNvPr id="0" name=""/>
        <dsp:cNvSpPr/>
      </dsp:nvSpPr>
      <dsp:spPr>
        <a:xfrm rot="3857143">
          <a:off x="4185450" y="3966294"/>
          <a:ext cx="6096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966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A5D02-4956-4937-9846-B461793CCCC4}">
      <dsp:nvSpPr>
        <dsp:cNvPr id="0" name=""/>
        <dsp:cNvSpPr/>
      </dsp:nvSpPr>
      <dsp:spPr>
        <a:xfrm>
          <a:off x="4256673" y="4240941"/>
          <a:ext cx="1372745" cy="13310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профессионально ориентировать</a:t>
          </a:r>
          <a:endParaRPr lang="ru-RU" sz="1500" kern="1200" dirty="0"/>
        </a:p>
      </dsp:txBody>
      <dsp:txXfrm>
        <a:off x="4321649" y="4305917"/>
        <a:ext cx="1242793" cy="1201090"/>
      </dsp:txXfrm>
    </dsp:sp>
    <dsp:sp modelId="{6DEB9EE4-A111-4547-897A-618E55644C39}">
      <dsp:nvSpPr>
        <dsp:cNvPr id="0" name=""/>
        <dsp:cNvSpPr/>
      </dsp:nvSpPr>
      <dsp:spPr>
        <a:xfrm rot="6942857">
          <a:off x="3113885" y="3970061"/>
          <a:ext cx="6180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803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2D624-C1F2-4A12-BC52-B775564E2544}">
      <dsp:nvSpPr>
        <dsp:cNvPr id="0" name=""/>
        <dsp:cNvSpPr/>
      </dsp:nvSpPr>
      <dsp:spPr>
        <a:xfrm>
          <a:off x="2245043" y="4248475"/>
          <a:ext cx="1453823" cy="1315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формировать единое сообщество </a:t>
          </a:r>
          <a:endParaRPr lang="ru-RU" sz="1400" kern="1200" dirty="0"/>
        </a:p>
      </dsp:txBody>
      <dsp:txXfrm>
        <a:off x="2309284" y="4312716"/>
        <a:ext cx="1325341" cy="1187492"/>
      </dsp:txXfrm>
    </dsp:sp>
    <dsp:sp modelId="{2A78BB6E-4A5E-4AC5-8472-FA4DF85E384D}">
      <dsp:nvSpPr>
        <dsp:cNvPr id="0" name=""/>
        <dsp:cNvSpPr/>
      </dsp:nvSpPr>
      <dsp:spPr>
        <a:xfrm rot="10028571">
          <a:off x="2555443" y="3114048"/>
          <a:ext cx="5776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760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C711F-03A1-45D4-8C93-DD7D7B3C8511}">
      <dsp:nvSpPr>
        <dsp:cNvPr id="0" name=""/>
        <dsp:cNvSpPr/>
      </dsp:nvSpPr>
      <dsp:spPr>
        <a:xfrm>
          <a:off x="923313" y="2664294"/>
          <a:ext cx="1639371" cy="140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осуществлять поддержку работ</a:t>
          </a:r>
          <a:endParaRPr lang="ru-RU" sz="1400" kern="1200" dirty="0"/>
        </a:p>
      </dsp:txBody>
      <dsp:txXfrm>
        <a:off x="991763" y="2732744"/>
        <a:ext cx="1502471" cy="1265312"/>
      </dsp:txXfrm>
    </dsp:sp>
    <dsp:sp modelId="{10DF8CEC-8973-41CA-91CE-2418E3C5ADBB}">
      <dsp:nvSpPr>
        <dsp:cNvPr id="0" name=""/>
        <dsp:cNvSpPr/>
      </dsp:nvSpPr>
      <dsp:spPr>
        <a:xfrm rot="13114286">
          <a:off x="2836891" y="2095606"/>
          <a:ext cx="3242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29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15E38-216C-4234-A865-EE1162E7593E}">
      <dsp:nvSpPr>
        <dsp:cNvPr id="0" name=""/>
        <dsp:cNvSpPr/>
      </dsp:nvSpPr>
      <dsp:spPr>
        <a:xfrm>
          <a:off x="1490950" y="818985"/>
          <a:ext cx="1381315" cy="1249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создавать условия </a:t>
          </a:r>
          <a:endParaRPr lang="ru-RU" sz="1400" kern="1200" dirty="0"/>
        </a:p>
      </dsp:txBody>
      <dsp:txXfrm>
        <a:off x="1551945" y="879980"/>
        <a:ext cx="1259325" cy="1127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6BB932C-2386-4C76-AF88-92777D2C65C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B1B406-7852-4AFB-8016-A639BC9AE05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2C-2386-4C76-AF88-92777D2C65C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406-7852-4AFB-8016-A639BC9AE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2C-2386-4C76-AF88-92777D2C65C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406-7852-4AFB-8016-A639BC9AE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2C-2386-4C76-AF88-92777D2C65C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406-7852-4AFB-8016-A639BC9AE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2C-2386-4C76-AF88-92777D2C65C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406-7852-4AFB-8016-A639BC9AE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2C-2386-4C76-AF88-92777D2C65C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406-7852-4AFB-8016-A639BC9AE0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2C-2386-4C76-AF88-92777D2C65C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406-7852-4AFB-8016-A639BC9AE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2C-2386-4C76-AF88-92777D2C65C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406-7852-4AFB-8016-A639BC9AE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2C-2386-4C76-AF88-92777D2C65C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406-7852-4AFB-8016-A639BC9AE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2C-2386-4C76-AF88-92777D2C65C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406-7852-4AFB-8016-A639BC9AE05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32C-2386-4C76-AF88-92777D2C65C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B406-7852-4AFB-8016-A639BC9AE0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6BB932C-2386-4C76-AF88-92777D2C65C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0B1B406-7852-4AFB-8016-A639BC9AE0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Научное общество учащихся «Фотон»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МБОУ «Школа №38» г. Рязани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0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Начало 2021-2022 учебного года – активная подготовка к </a:t>
            </a:r>
            <a:r>
              <a:rPr lang="ru-RU" sz="3200" dirty="0" err="1" smtClean="0"/>
              <a:t>ВсОШ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Астрономия – два 2-ых места, восемь 3-их мест</a:t>
            </a:r>
          </a:p>
          <a:p>
            <a:r>
              <a:rPr lang="ru-RU" dirty="0" smtClean="0"/>
              <a:t>Математика – 2 место</a:t>
            </a:r>
          </a:p>
          <a:p>
            <a:r>
              <a:rPr lang="ru-RU" dirty="0" smtClean="0"/>
              <a:t>Право – 1 и 3 места</a:t>
            </a:r>
          </a:p>
          <a:p>
            <a:r>
              <a:rPr lang="ru-RU" dirty="0" smtClean="0"/>
              <a:t>Русский язык – 1 место</a:t>
            </a:r>
          </a:p>
          <a:p>
            <a:r>
              <a:rPr lang="ru-RU" dirty="0" smtClean="0"/>
              <a:t>Физика – 3 место</a:t>
            </a:r>
          </a:p>
        </p:txBody>
      </p:sp>
    </p:spTree>
    <p:extLst>
      <p:ext uri="{BB962C8B-B14F-4D97-AF65-F5344CB8AC3E}">
        <p14:creationId xmlns:p14="http://schemas.microsoft.com/office/powerpoint/2010/main" val="109384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Фотогалерея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Твои документы\школа 38\ноу фотон\IMG_20191001_110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4355579" cy="326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59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Твои документы\школа 38\ноу фотон\IMG_20201216_130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5934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Твои документы\школа 38\ноу фотон\IMG_20210211_090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5711676" cy="32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Твои документы\школа 38\ноу фотон\IMG_20210211_1138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95" y="2492896"/>
            <a:ext cx="6579317" cy="369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Твои документы\школа 38\ноу фотон\IMG_20210212_1045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384376" cy="602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Твои документы\школа 38\ноу фотон\IMG_20210211_0932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58" y="404664"/>
            <a:ext cx="3516135" cy="626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Твои документы\школа 38\ноу фотон\IMG_20210611_11505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33" y="188640"/>
            <a:ext cx="3038295" cy="541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Твои документы\школа 38\ноу фотон\IMG_20210325_10285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93" y="1268760"/>
            <a:ext cx="6903969" cy="387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Твои документы\школа 38\ноу фотон\IMG_20210225_09134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62" y="2164688"/>
            <a:ext cx="6410234" cy="360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:\Твои документы\школа 38\ноу фотон\IMG_20190925_12344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801860"/>
            <a:ext cx="5933942" cy="444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D:\Твои документы\школа 38\ноу фотон\IMG_20190517_11202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4" y="1766081"/>
            <a:ext cx="4723373" cy="35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D:\Твои документы\школа 38\ноу фотон\IMG_20210412_13453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3" y="476672"/>
            <a:ext cx="743410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Твои документы\школа 38\ноу фотон\IMG_20210601_11054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25" y="764704"/>
            <a:ext cx="7161203" cy="402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D:\Твои документы\школа 38\ноу фотон\IMG_20210426_151756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08" y="1041009"/>
            <a:ext cx="7768034" cy="436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D:\Твои документы\школа 38\ноу фотон\IMG_20210616_141538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08" y="1268760"/>
            <a:ext cx="7628596" cy="42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D:\Твои документы\школа 38\ноу фотон\IMG_20210518_142200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52" y="476672"/>
            <a:ext cx="3134574" cy="558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43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869160"/>
            <a:ext cx="6777317" cy="110534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1400" dirty="0" smtClean="0"/>
              <a:t>МБОУ «Школа №38»</a:t>
            </a:r>
          </a:p>
          <a:p>
            <a:pPr marL="68580" indent="0" algn="ctr">
              <a:buNone/>
            </a:pPr>
            <a:r>
              <a:rPr lang="ru-RU" sz="1400" dirty="0"/>
              <a:t>г. Рязань, ул. </a:t>
            </a:r>
            <a:r>
              <a:rPr lang="ru-RU" sz="1400" dirty="0" err="1"/>
              <a:t>Cвязи</a:t>
            </a:r>
            <a:r>
              <a:rPr lang="ru-RU" sz="1400" dirty="0"/>
              <a:t>, </a:t>
            </a:r>
            <a:r>
              <a:rPr lang="ru-RU" sz="1400" dirty="0" smtClean="0"/>
              <a:t>д.17А</a:t>
            </a:r>
          </a:p>
          <a:p>
            <a:pPr marL="68580" indent="0" algn="ctr">
              <a:buNone/>
            </a:pPr>
            <a:r>
              <a:rPr lang="ru-RU" sz="1400" dirty="0" smtClean="0"/>
              <a:t>Тел. 28-88-64</a:t>
            </a:r>
          </a:p>
          <a:p>
            <a:pPr marL="68580" indent="0" algn="ctr">
              <a:buNone/>
            </a:pPr>
            <a:r>
              <a:rPr lang="ru-RU" sz="1400" dirty="0" smtClean="0"/>
              <a:t>Адрес эл. почты </a:t>
            </a:r>
            <a:r>
              <a:rPr lang="en-US" sz="1400" dirty="0" smtClean="0"/>
              <a:t>sh38.ryazan@ryazangov.ru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2299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17655204"/>
              </p:ext>
            </p:extLst>
          </p:nvPr>
        </p:nvGraphicFramePr>
        <p:xfrm>
          <a:off x="1043608" y="1412776"/>
          <a:ext cx="734481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НОУ «Фотон»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6777317" cy="3508977"/>
          </a:xfrm>
        </p:spPr>
        <p:txBody>
          <a:bodyPr/>
          <a:lstStyle/>
          <a:p>
            <a:r>
              <a:rPr lang="ru-RU" dirty="0"/>
              <a:t>добровольное творческое объединение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184566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Наша цель</a:t>
            </a:r>
            <a:endParaRPr lang="ru-RU" sz="6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921841"/>
              </p:ext>
            </p:extLst>
          </p:nvPr>
        </p:nvGraphicFramePr>
        <p:xfrm>
          <a:off x="539552" y="2204864"/>
          <a:ext cx="806489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23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95160295"/>
              </p:ext>
            </p:extLst>
          </p:nvPr>
        </p:nvGraphicFramePr>
        <p:xfrm>
          <a:off x="755576" y="836712"/>
          <a:ext cx="79208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45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Члены НОУ – учащиеся 1-11 классов</a:t>
            </a:r>
          </a:p>
          <a:p>
            <a:r>
              <a:rPr lang="ru-RU" dirty="0" smtClean="0"/>
              <a:t>Совет НОУ – педагоги и старшеклассники</a:t>
            </a:r>
          </a:p>
          <a:p>
            <a:r>
              <a:rPr lang="ru-RU" dirty="0" smtClean="0"/>
              <a:t>Секции по предметным направлениям</a:t>
            </a:r>
          </a:p>
          <a:p>
            <a:r>
              <a:rPr lang="ru-RU" dirty="0" smtClean="0"/>
              <a:t>Взаимодействие педагог-учащийся</a:t>
            </a:r>
          </a:p>
          <a:p>
            <a:r>
              <a:rPr lang="ru-RU" dirty="0" smtClean="0"/>
              <a:t>Отличительная символика</a:t>
            </a:r>
          </a:p>
          <a:p>
            <a:r>
              <a:rPr lang="ru-RU" dirty="0" smtClean="0"/>
              <a:t>Система поощрений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17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Олимпиады, конкурсы, форумы и т.д.</a:t>
            </a:r>
          </a:p>
          <a:p>
            <a:r>
              <a:rPr lang="ru-RU" dirty="0" smtClean="0"/>
              <a:t>Исследовательские проекты</a:t>
            </a:r>
          </a:p>
          <a:p>
            <a:r>
              <a:rPr lang="ru-RU" dirty="0" smtClean="0"/>
              <a:t>Организация школьных научных мероприятий</a:t>
            </a:r>
          </a:p>
          <a:p>
            <a:r>
              <a:rPr lang="ru-RU" dirty="0" smtClean="0"/>
              <a:t>Трансляция опыта</a:t>
            </a:r>
          </a:p>
          <a:p>
            <a:r>
              <a:rPr lang="ru-RU" dirty="0" smtClean="0"/>
              <a:t>Внутреннее и внешнее сотрудничество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2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работы по итогам 2020-2021 учебного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Члены общества – 30 учащихся 1-10 классов</a:t>
            </a:r>
          </a:p>
          <a:p>
            <a:r>
              <a:rPr lang="ru-RU" sz="2800" dirty="0" smtClean="0"/>
              <a:t>Плодотворное участие во </a:t>
            </a:r>
            <a:r>
              <a:rPr lang="ru-RU" sz="2800" dirty="0" err="1" smtClean="0"/>
              <a:t>ВсОШ</a:t>
            </a:r>
            <a:endParaRPr lang="ru-RU" sz="2800" dirty="0" smtClean="0"/>
          </a:p>
          <a:p>
            <a:r>
              <a:rPr lang="ru-RU" sz="2800" dirty="0" smtClean="0"/>
              <a:t>Онлайн-олимпиады «Сириус»</a:t>
            </a:r>
          </a:p>
          <a:p>
            <a:r>
              <a:rPr lang="ru-RU" sz="2800" dirty="0" smtClean="0"/>
              <a:t>Мероприятия </a:t>
            </a:r>
            <a:r>
              <a:rPr lang="ru-RU" sz="2800" dirty="0" smtClean="0"/>
              <a:t>в школьном лагере</a:t>
            </a:r>
          </a:p>
          <a:p>
            <a:r>
              <a:rPr lang="ru-RU" sz="2800" dirty="0" smtClean="0"/>
              <a:t>Всероссийский онлайн-</a:t>
            </a:r>
            <a:r>
              <a:rPr lang="ru-RU" sz="2800" dirty="0" err="1" smtClean="0"/>
              <a:t>интенсив</a:t>
            </a:r>
            <a:r>
              <a:rPr lang="ru-RU" sz="2800" dirty="0" smtClean="0"/>
              <a:t> </a:t>
            </a:r>
            <a:r>
              <a:rPr lang="en-US" sz="2800" dirty="0" err="1"/>
              <a:t>StarChellenge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6134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Научно-практические </a:t>
            </a:r>
            <a:r>
              <a:rPr lang="ru-RU" dirty="0" smtClean="0"/>
              <a:t>конференции.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Увеличение числа членов НОУ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2856"/>
            <a:ext cx="6777317" cy="3508977"/>
          </a:xfrm>
        </p:spPr>
        <p:txBody>
          <a:bodyPr/>
          <a:lstStyle/>
          <a:p>
            <a:r>
              <a:rPr lang="en-US" dirty="0" smtClean="0"/>
              <a:t>X </a:t>
            </a:r>
            <a:r>
              <a:rPr lang="ru-RU" dirty="0" smtClean="0"/>
              <a:t>школьная НПК:</a:t>
            </a:r>
          </a:p>
          <a:p>
            <a:r>
              <a:rPr lang="ru-RU" dirty="0" smtClean="0"/>
              <a:t>2 дня</a:t>
            </a:r>
          </a:p>
          <a:p>
            <a:r>
              <a:rPr lang="ru-RU" dirty="0" smtClean="0"/>
              <a:t>34 работы</a:t>
            </a:r>
          </a:p>
          <a:p>
            <a:r>
              <a:rPr lang="ru-RU" dirty="0" smtClean="0"/>
              <a:t>Научные и социальные проекты</a:t>
            </a:r>
          </a:p>
          <a:p>
            <a:r>
              <a:rPr lang="ru-RU" sz="2000" dirty="0" smtClean="0"/>
              <a:t>Лучшие работы → «Ступени» и «Ступеньки»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61" y="4221088"/>
            <a:ext cx="6414041" cy="2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0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1043608" y="1772816"/>
            <a:ext cx="6264696" cy="39604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конкурсах различного уровня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84" y="2348880"/>
            <a:ext cx="384674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00192" y="5085184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и </a:t>
            </a:r>
            <a:r>
              <a:rPr lang="ru-RU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многих</a:t>
            </a:r>
            <a:r>
              <a:rPr lang="ru-RU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других</a:t>
            </a:r>
            <a:endParaRPr lang="ru-RU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483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524</TotalTime>
  <Words>255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Научное общество учащихся «Фотон»</vt:lpstr>
      <vt:lpstr>НОУ «Фотон»</vt:lpstr>
      <vt:lpstr>Наша цель</vt:lpstr>
      <vt:lpstr>Презентация PowerPoint</vt:lpstr>
      <vt:lpstr>Структура</vt:lpstr>
      <vt:lpstr>Направления деятельности</vt:lpstr>
      <vt:lpstr>Результаты работы по итогам 2020-2021 учебного года</vt:lpstr>
      <vt:lpstr>Научно-практические конференции. Увеличение числа членов НОУ </vt:lpstr>
      <vt:lpstr>Участие в конкурсах различного уровня</vt:lpstr>
      <vt:lpstr>Начало 2021-2022 учебного года – активная подготовка к ВсОШ</vt:lpstr>
      <vt:lpstr>Фотогалерея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Научное общество учащихся «Фотон»</dc:title>
  <dc:creator>Елизавета</dc:creator>
  <cp:lastModifiedBy>Елизавета</cp:lastModifiedBy>
  <cp:revision>12</cp:revision>
  <dcterms:created xsi:type="dcterms:W3CDTF">2021-11-07T08:23:21Z</dcterms:created>
  <dcterms:modified xsi:type="dcterms:W3CDTF">2021-11-28T11:58:09Z</dcterms:modified>
</cp:coreProperties>
</file>