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90" r:id="rId5"/>
    <p:sldId id="289" r:id="rId6"/>
    <p:sldId id="280" r:id="rId7"/>
    <p:sldId id="285" r:id="rId8"/>
    <p:sldId id="281" r:id="rId9"/>
    <p:sldId id="266" r:id="rId10"/>
    <p:sldId id="267" r:id="rId11"/>
    <p:sldId id="274" r:id="rId12"/>
    <p:sldId id="271" r:id="rId13"/>
    <p:sldId id="284" r:id="rId14"/>
    <p:sldId id="279" r:id="rId15"/>
    <p:sldId id="291" r:id="rId16"/>
    <p:sldId id="286" r:id="rId17"/>
    <p:sldId id="287" r:id="rId18"/>
    <p:sldId id="282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желика Денисова" initials="АД" lastIdx="1" clrIdx="0">
    <p:extLst>
      <p:ext uri="{19B8F6BF-5375-455C-9EA6-DF929625EA0E}">
        <p15:presenceInfo xmlns:p15="http://schemas.microsoft.com/office/powerpoint/2012/main" userId="97a674e9a3c1e7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400" dirty="0"/>
              <a:t>ВПР 5 класс 2024-2025гг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4F-4407-B526-D05C455DE5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4F-4407-B526-D05C455DE5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B4F-4407-B526-D05C455DE5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B0-4814-AE60-041CF903D9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27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F-4407-B526-D05C455DE5A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0.50943</cdr:x>
      <cdr:y>0.21256</cdr:y>
    </cdr:from>
    <cdr:to>
      <cdr:x>0.60587</cdr:x>
      <cdr:y>0.37091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7C32C75-599E-64D9-21E0-D74A969392AA}"/>
            </a:ext>
          </a:extLst>
        </cdr:cNvPr>
        <cdr:cNvSpPr txBox="1"/>
      </cdr:nvSpPr>
      <cdr:spPr>
        <a:xfrm xmlns:a="http://schemas.openxmlformats.org/drawingml/2006/main">
          <a:off x="4830417" y="12274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5400" kern="1200" dirty="0"/>
            <a:t>5</a:t>
          </a:r>
        </a:p>
      </cdr:txBody>
    </cdr:sp>
  </cdr:relSizeAnchor>
  <cdr:relSizeAnchor xmlns:cdr="http://schemas.openxmlformats.org/drawingml/2006/chartDrawing">
    <cdr:from>
      <cdr:x>0.57128</cdr:x>
      <cdr:y>0.57229</cdr:y>
    </cdr:from>
    <cdr:to>
      <cdr:x>0.66771</cdr:x>
      <cdr:y>0.73064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A339C1A-E75E-7E04-D550-91DF7248B899}"/>
            </a:ext>
          </a:extLst>
        </cdr:cNvPr>
        <cdr:cNvSpPr txBox="1"/>
      </cdr:nvSpPr>
      <cdr:spPr>
        <a:xfrm xmlns:a="http://schemas.openxmlformats.org/drawingml/2006/main">
          <a:off x="5416826" y="33047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kern="1200" dirty="0"/>
        </a:p>
      </cdr:txBody>
    </cdr:sp>
  </cdr:relSizeAnchor>
  <cdr:relSizeAnchor xmlns:cdr="http://schemas.openxmlformats.org/drawingml/2006/chartDrawing">
    <cdr:from>
      <cdr:x>0.55556</cdr:x>
      <cdr:y>0.5327</cdr:y>
    </cdr:from>
    <cdr:to>
      <cdr:x>0.65199</cdr:x>
      <cdr:y>0.69105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3336504-6C63-859A-6FF5-730F14721234}"/>
            </a:ext>
          </a:extLst>
        </cdr:cNvPr>
        <cdr:cNvSpPr txBox="1"/>
      </cdr:nvSpPr>
      <cdr:spPr>
        <a:xfrm xmlns:a="http://schemas.openxmlformats.org/drawingml/2006/main">
          <a:off x="5267739" y="30761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5400" kern="1200" dirty="0"/>
            <a:t>4</a:t>
          </a:r>
        </a:p>
      </cdr:txBody>
    </cdr:sp>
  </cdr:relSizeAnchor>
  <cdr:relSizeAnchor xmlns:cdr="http://schemas.openxmlformats.org/drawingml/2006/chartDrawing">
    <cdr:from>
      <cdr:x>0.35325</cdr:x>
      <cdr:y>0.5327</cdr:y>
    </cdr:from>
    <cdr:to>
      <cdr:x>0.44969</cdr:x>
      <cdr:y>0.69105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1B0DFD6-B9E6-5811-2482-20815A42D575}"/>
            </a:ext>
          </a:extLst>
        </cdr:cNvPr>
        <cdr:cNvSpPr txBox="1"/>
      </cdr:nvSpPr>
      <cdr:spPr>
        <a:xfrm xmlns:a="http://schemas.openxmlformats.org/drawingml/2006/main">
          <a:off x="3349486" y="30761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5400" kern="1200" dirty="0"/>
            <a:t>3</a:t>
          </a:r>
        </a:p>
      </cdr:txBody>
    </cdr:sp>
  </cdr:relSizeAnchor>
  <cdr:relSizeAnchor xmlns:cdr="http://schemas.openxmlformats.org/drawingml/2006/chartDrawing">
    <cdr:from>
      <cdr:x>0.45528</cdr:x>
      <cdr:y>0.21084</cdr:y>
    </cdr:from>
    <cdr:to>
      <cdr:x>0.55171</cdr:x>
      <cdr:y>0.36919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30BFA274-FF06-C57E-85E0-8CA136903F12}"/>
            </a:ext>
          </a:extLst>
        </cdr:cNvPr>
        <cdr:cNvSpPr txBox="1"/>
      </cdr:nvSpPr>
      <cdr:spPr>
        <a:xfrm xmlns:a="http://schemas.openxmlformats.org/drawingml/2006/main">
          <a:off x="4316895" y="12175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5400" kern="1200" dirty="0"/>
            <a:t>2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7:25:56.4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692 2129 24575,'109'-2'0,"0"-5"0,0-5 0,184-44 0,-18-36 0,-139 42 0,-39 11 0,-3-4 0,98-60 0,-63 32 0,-36 31 0,-64 29 0,53-29 0,-32 14 0,0 2 0,90-29 0,1 0 0,-56 19 0,112-30 0,-143 46 0,0-2 0,68-37 0,14-6 0,-1-3 0,-29 13 0,86-50 0,-111 56 0,15-18 0,-7 4 0,-58 43 0,1 0 0,0 2 0,2 2 0,-1 1 0,2 1 0,0 2 0,0 2 0,39-5 0,-38 8 0,-1-2 0,50-17 0,-44 12 0,56-10 0,99-2 0,150-26 0,49-17 0,-254 58 0,-88 8 0,0-3 0,72-15 0,119-25 0,-231 41 0,131-10 0,-102 12 0,0-3 0,78-17 0,-35 3 0,0 3 0,114-4 0,-168 17 0,164-29 0,-92 12 0,-96 18 0,74-12 0,143-6 0,-208 19 0,28 1 0,0-2 0,1-1 0,-1-3 0,54-13 0,105-25 0,-83 20 0,-9 4 0,1 5 0,1 4 0,116 6 0,-26-9 0,-6-1 0,-89 13 0,130 4 0,-210 1 0,-1 1 0,1 2 0,-1 0 0,49 22 0,25 7 0,239 68 0,-61-43 0,-216-47 0,62 21 0,-69-18 0,96 18 0,-70-20 0,129 43 0,-94-23 0,-54-21 0,1-2 0,74 3 0,53 8 0,56 8 0,-120-19 0,258 27 0,-259-28 0,89 5 0,-26-17 0,-55-2 0,143 17 0,-176-3 0,89 12 0,-156-17 0,162 32 0,-139-25 0,-31-8 0,-1 2 0,35 13 0,193 94 0,-50-16 0,-159-75 0,30 15 0,98 47 0,-94-48 0,-2 4 0,-2 3 0,77 60 0,14 8 0,-95-63 0,77 69 0,50 37 0,-15-39 0,65 45 0,-182-120 0,104 47 0,-88-49 0,-24-14 0,107 33 0,-26-12 0,92 48 0,100 36 0,-245-102 0,170 35 0,-211-54 0,-1 2 0,0 1 0,-2 3 0,1 1 0,-2 2 0,68 41 0,70 38 0,12 6 0,-123-63 0,116 75 0,-51-27 0,92 70 0,-198-136 0,0 1 0,-2 2 0,0 0 0,-2 2 0,37 57 0,3 15 0,-24-40 0,38 80 0,-74-136 0,107 224 0,-45-75 0,-27-57 0,15 34 0,40 83 0,46 41 0,-85-160 0,-31-59 0,-2 1 0,28 71 0,-28-57 0,3-1 0,1-1 0,33 46 0,41 81 0,-48-77 0,-26-52 0,18 49 0,-20-27 0,18 90 0,-28-58 0,-2-15 0,9 49 0,5 226 0,-25 483 0,-1-795 0,-2-1 0,-3 1 0,-1-2 0,-2 1 0,-2-1 0,-3-1 0,-23 53 0,11-36 0,-3-2 0,-3-1 0,-63 87 0,82-126 0,-1 0 0,0-1 0,-1 0 0,-1-2 0,-1 0 0,-35 25 0,-118 58 0,-248 105 0,116-101 0,11-4 0,212-65 0,-136 52 0,178-71 0,-55 30 0,45-21 0,-2 0 0,-42 21 0,-129 45 0,50-32 0,-129 38 0,-137 24 0,287-77 0,-289 59 0,-206-11 0,448-65 0,-59 4 0,110-19 0,-105 5 0,-12 0 0,151-6 0,-22 1 0,-142 8 0,188-13 0,1 3 0,-93 23 0,15-2 0,-121 27 0,-23 4 0,31-15 0,-28 4 0,-163-3 0,352-38 0,-365 19 0,-276-16 0,482-14 0,-712 2 0,920-2 0,1-3 0,-101-21 0,-129-47 0,90 20 0,123 32 0,-134-52 0,145 48 0,46 17 0,-40-18 0,-43-16 0,6 3 0,9-5 0,-138-43 0,143 59 0,2-4 0,1-5 0,-138-78 0,195 97 0,-120-67 0,83 53 0,-180-80 0,123 57 0,83 35 0,1 2 0,-59-17 0,-132-42 0,160 49 0,-2 4 0,-113-23 0,-270-19 0,155 29 0,-60-9 0,37-9 0,299 49 0,0-1 0,1-1 0,-36-18 0,35 15 0,-121-65 0,-218-95 0,335 157 0,7 3 0,1 0 0,0-1 0,1-1 0,-24-20 0,31 23 0,-1 0 0,0 0 0,-1 1 0,-21-9 0,-14-8 0,11 5 0,-47-17 0,9 5 0,-34-13 0,-205-55 0,139 50 0,83 21 0,-1 5 0,-117-15 0,-305-5 0,177 10 0,225 21 0,64 8 0,28 5 0,1-2 0,-1 0 0,1-1 0,0-2 0,-28-10 0,-1-7 0,1-3 0,1-2 0,-87-66 0,95 64 0,2-2 0,2-1 0,1-2 0,1-1 0,2-2 0,2-1 0,-47-79 0,-131-318 0,196 408 0,-24-60 0,4-1 0,4-2 0,4-1 0,-14-100 0,-7-66 0,-34-238 0,21-86 0,42 257 0,1-341 0,17 465 0,1 153 0,3 1 0,16-72 0,-11 70 0,-2 0 0,2-57 0,-6 66 0,1-1 0,2 2 0,2-1 0,2 1 0,16-40 0,16-60 0,-27 77 0,34-89 0,-42 132 0,1 0 0,0 1 0,1 0 0,1 1 0,1 0 0,1 1 0,0 0 0,28-25 0,13 1 0,-34 26 0,30-26 0,-12 9 0,-28 23 0,1 0 0,16-18 0,4-3-1365,-15 16-5461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6T17:26:27.7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151 0 24575,'-1'5'0,"-1"0"0,1-1 0,-1 1 0,0 0 0,-1-1 0,1 0 0,-6 8 0,2-2 0,-1 3 0,2 0 0,0 0 0,0 1 0,-4 22 0,5-20 0,0 0 0,-1 0 0,-8 16 0,8-22-195,0 0 0,0 0 0,-1-1 0,0 0 0,-1 0 0,-14 15 0,9-12-6631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7DEB4-5804-75F4-8657-CD63CAB51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E658AD-51A8-C3CB-AE98-57C72B04F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0A44E8-F47C-A37F-A228-2F6516D0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30FE5-B8F2-E364-E3F5-3E621EB8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7D147-3918-EAA1-43CF-9A7A3121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7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3E6C7-85E9-A4AF-9A72-C985119D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38F10A-41B7-1616-F5B1-4C260ECEC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4B2B3-8DB6-AEF7-170E-9BF7905A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BC5763-EDE4-E9E3-D946-513BD471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2BDFD-D802-3475-AFC2-31F0DE8A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9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B80A16-DF9D-A96D-EFD9-B37323CB2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27ADB4-BB98-D692-E5D1-C95FE999A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6DE9DC-B7AA-BB44-C4B0-4ABE85AB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D57F28-2D49-00FA-0BBE-CD4116F1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F1444-B824-466E-CD1B-2EFACB93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6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19EDB-DDD8-4708-9A40-59EED4BF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5489E-8C46-3045-7D42-B2350648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D80F7-FCC1-1BD6-CD24-CB583CFE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20AE3-EDC8-A8A4-B3B0-F9DDE28B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EE741-F8D0-4B7D-5B87-838FCA28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51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AF1CB-3EE6-151E-0B5F-B31F1476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027F6A-5213-65F2-161D-19AD01BA4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624C15-3A31-C429-32B3-FEAD4467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6848C-EF8B-EC28-78DA-BFCDEEB2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1918E9-163A-837A-453D-F4DCEC48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4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D4739-B34C-216D-A881-664182DE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0D00F-6166-94D3-D1C1-0595A631E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4605FD-97B5-DA86-C592-92144C681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3F337-7F9E-94DB-2DF3-D8428961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F73BC-6FA5-4B6E-8ABE-572CA2779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2910D1-4EAC-212A-C472-D1493C45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3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EBF67-094F-764B-2C60-25B2F902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945A6-1688-D284-588B-866605543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681EB7-F017-8F39-F15B-C3819848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3FD116-C8BD-C5CE-806A-47DE40B61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72EFE9-42F5-F90B-922B-0D48AF2CF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F3E7FB-A80E-3432-DE5B-7AC408CC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E2D9E1-BC9A-2F41-9C0D-410FA030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A126C4-E9B6-5A3A-31EA-D7DE9B77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4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B1728-94C4-6F05-36A4-90F8A691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BA98E-AE11-AC33-CD00-5E949617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41D342-2007-6EB1-42A7-CDD5963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7AA1C1-00A0-014B-B3F1-6056A3F8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3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ECA9F6-D05F-AA52-A508-D4CD3235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BB3A69-F287-D4C2-BB29-DCCA875B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8B5AFF-D707-F34A-4140-31691878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9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B1D21-38F3-0D91-CEC8-30C13ACC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D4861F-EA35-36C2-C2A8-C416E381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C1FCB2-766D-5C42-E156-1FB58F60B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CA599D-015C-D00B-662D-9765F9422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CAB44A-FAA1-011F-CB15-90E0B9D2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A3C42C-B599-7538-A471-6E5E4E98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3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21B32-586C-98CF-6F0C-93B07D84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03DFA3-9CE9-0260-DD7B-27F6B3B0F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04D1C8-73B3-FE7C-B07E-6D83F8CDB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87460-168F-3C97-BDDD-DE2E5677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D15C0F-B424-8F13-C4D1-449DB13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060909-841F-2564-6DFB-5A7E567A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9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A0210-896F-D19D-7549-46A04F28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E6DAA1-E1DD-F8FB-4E62-C040BEC50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D63965-EA9A-5743-B43E-4B0BBB615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A6DC8-14E8-4C11-903D-B61111D5B741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387F9B-83F6-8D82-4C51-9865B8674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7E537-0341-B7E4-9FF6-82D491651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26D0-269C-421A-876D-DC8C4A582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49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7FEF9-5B3B-1F69-A388-D1B5CBD4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C88325-A84D-BBEE-B9F5-14E2EB356274}"/>
              </a:ext>
            </a:extLst>
          </p:cNvPr>
          <p:cNvSpPr txBox="1"/>
          <p:nvPr/>
        </p:nvSpPr>
        <p:spPr>
          <a:xfrm>
            <a:off x="370332" y="1470992"/>
            <a:ext cx="112587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подготовки к ВПР  по истории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E35C55-016E-FA48-26DE-17A6F5BB762E}"/>
              </a:ext>
            </a:extLst>
          </p:cNvPr>
          <p:cNvSpPr txBox="1"/>
          <p:nvPr/>
        </p:nvSpPr>
        <p:spPr>
          <a:xfrm>
            <a:off x="2413327" y="2912163"/>
            <a:ext cx="7172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Гуреевой Татьяны Серафимовны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истории и обществознания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70»</a:t>
            </a:r>
          </a:p>
        </p:txBody>
      </p:sp>
    </p:spTree>
    <p:extLst>
      <p:ext uri="{BB962C8B-B14F-4D97-AF65-F5344CB8AC3E}">
        <p14:creationId xmlns:p14="http://schemas.microsoft.com/office/powerpoint/2010/main" val="1833303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71400-A2E5-E30A-D605-5D4A495CA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4111" y="2818945"/>
            <a:ext cx="2102528" cy="646331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C75AC-84AF-0656-E8FF-186260FD443D}"/>
              </a:ext>
            </a:extLst>
          </p:cNvPr>
          <p:cNvSpPr txBox="1"/>
          <p:nvPr/>
        </p:nvSpPr>
        <p:spPr>
          <a:xfrm>
            <a:off x="3151573" y="2988200"/>
            <a:ext cx="107419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/>
                </a:solidFill>
              </a:rPr>
              <a:t>оазис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492CB-477D-5F7D-7205-C5666079CF23}"/>
              </a:ext>
            </a:extLst>
          </p:cNvPr>
          <p:cNvSpPr txBox="1"/>
          <p:nvPr/>
        </p:nvSpPr>
        <p:spPr>
          <a:xfrm>
            <a:off x="6409676" y="2103960"/>
            <a:ext cx="100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>
                <a:solidFill>
                  <a:srgbClr val="FFC000"/>
                </a:solidFill>
              </a:rPr>
              <a:t>л</a:t>
            </a:r>
            <a:r>
              <a:rPr lang="ru-RU" dirty="0">
                <a:solidFill>
                  <a:srgbClr val="FFFF00"/>
                </a:solidFill>
              </a:rPr>
              <a:t>ф</a:t>
            </a:r>
            <a:r>
              <a:rPr lang="ru-RU" dirty="0">
                <a:solidFill>
                  <a:srgbClr val="00B050"/>
                </a:solidFill>
              </a:rPr>
              <a:t>а</a:t>
            </a:r>
            <a:r>
              <a:rPr lang="ru-RU" dirty="0">
                <a:solidFill>
                  <a:srgbClr val="00B0F0"/>
                </a:solidFill>
              </a:rPr>
              <a:t>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dirty="0">
                <a:solidFill>
                  <a:srgbClr val="7030A0"/>
                </a:solidFill>
              </a:rPr>
              <a:t>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14A27-45BF-C0AF-70AB-99913E877929}"/>
              </a:ext>
            </a:extLst>
          </p:cNvPr>
          <p:cNvSpPr txBox="1"/>
          <p:nvPr/>
        </p:nvSpPr>
        <p:spPr>
          <a:xfrm>
            <a:off x="2485749" y="3322923"/>
            <a:ext cx="75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таран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D8EA5-03D2-95B5-3C40-C27B36AE20E0}"/>
              </a:ext>
            </a:extLst>
          </p:cNvPr>
          <p:cNvSpPr txBox="1"/>
          <p:nvPr/>
        </p:nvSpPr>
        <p:spPr>
          <a:xfrm>
            <a:off x="3258105" y="3914879"/>
            <a:ext cx="1189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сатрапии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544D1-EDC0-2F11-503A-837C6429443C}"/>
              </a:ext>
            </a:extLst>
          </p:cNvPr>
          <p:cNvSpPr txBox="1"/>
          <p:nvPr/>
        </p:nvSpPr>
        <p:spPr>
          <a:xfrm>
            <a:off x="5974670" y="4421260"/>
            <a:ext cx="143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зороастризм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55B38-4A51-CD3E-AA48-0FC9CE8A40F9}"/>
              </a:ext>
            </a:extLst>
          </p:cNvPr>
          <p:cNvSpPr txBox="1"/>
          <p:nvPr/>
        </p:nvSpPr>
        <p:spPr>
          <a:xfrm>
            <a:off x="4447712" y="3740380"/>
            <a:ext cx="177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Царская дорога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705DC-16FF-3F24-B785-5F56EE0514DE}"/>
              </a:ext>
            </a:extLst>
          </p:cNvPr>
          <p:cNvSpPr txBox="1"/>
          <p:nvPr/>
        </p:nvSpPr>
        <p:spPr>
          <a:xfrm>
            <a:off x="6809172" y="2953591"/>
            <a:ext cx="16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Золотой дарик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5A185-F49D-40DD-41D2-277C9D6671E0}"/>
              </a:ext>
            </a:extLst>
          </p:cNvPr>
          <p:cNvSpPr txBox="1"/>
          <p:nvPr/>
        </p:nvSpPr>
        <p:spPr>
          <a:xfrm>
            <a:off x="6223246" y="3489339"/>
            <a:ext cx="117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иероглиф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BE9E7-E700-16A5-E942-B6AF21E2332E}"/>
              </a:ext>
            </a:extLst>
          </p:cNvPr>
          <p:cNvSpPr txBox="1"/>
          <p:nvPr/>
        </p:nvSpPr>
        <p:spPr>
          <a:xfrm>
            <a:off x="7412853" y="3535077"/>
            <a:ext cx="153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Висячие сады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BD413-BBB3-73E7-178A-AF3DC077FB13}"/>
              </a:ext>
            </a:extLst>
          </p:cNvPr>
          <p:cNvSpPr txBox="1"/>
          <p:nvPr/>
        </p:nvSpPr>
        <p:spPr>
          <a:xfrm>
            <a:off x="4545366" y="4188469"/>
            <a:ext cx="167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Вавилонская башня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02980-73A0-187A-0C7E-1D021DEF7CA5}"/>
              </a:ext>
            </a:extLst>
          </p:cNvPr>
          <p:cNvSpPr txBox="1"/>
          <p:nvPr/>
        </p:nvSpPr>
        <p:spPr>
          <a:xfrm>
            <a:off x="2242632" y="2210800"/>
            <a:ext cx="149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Держава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D50AE7-34E6-54BE-20B9-69581D90AC1A}"/>
              </a:ext>
            </a:extLst>
          </p:cNvPr>
          <p:cNvSpPr txBox="1"/>
          <p:nvPr/>
        </p:nvSpPr>
        <p:spPr>
          <a:xfrm>
            <a:off x="7149853" y="4003803"/>
            <a:ext cx="104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зиккурат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771EA1-4121-3C1C-DF0C-495D429C86A8}"/>
              </a:ext>
            </a:extLst>
          </p:cNvPr>
          <p:cNvSpPr txBox="1"/>
          <p:nvPr/>
        </p:nvSpPr>
        <p:spPr>
          <a:xfrm>
            <a:off x="3258105" y="3456623"/>
            <a:ext cx="13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клинопись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AC33D4-5E22-C720-1D24-542B98038C27}"/>
              </a:ext>
            </a:extLst>
          </p:cNvPr>
          <p:cNvSpPr txBox="1"/>
          <p:nvPr/>
        </p:nvSpPr>
        <p:spPr>
          <a:xfrm>
            <a:off x="3240350" y="1754728"/>
            <a:ext cx="98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папирус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FB7081-93CE-4330-7818-4319448781A3}"/>
              </a:ext>
            </a:extLst>
          </p:cNvPr>
          <p:cNvSpPr txBox="1"/>
          <p:nvPr/>
        </p:nvSpPr>
        <p:spPr>
          <a:xfrm>
            <a:off x="7386590" y="2584259"/>
            <a:ext cx="8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016CC-1F45-B143-66E2-E75DB047C9D9}"/>
              </a:ext>
            </a:extLst>
          </p:cNvPr>
          <p:cNvSpPr txBox="1"/>
          <p:nvPr/>
        </p:nvSpPr>
        <p:spPr>
          <a:xfrm>
            <a:off x="6233140" y="2581048"/>
            <a:ext cx="8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касты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1DA88F-9F82-E1F3-F832-D04C6C0FABD8}"/>
              </a:ext>
            </a:extLst>
          </p:cNvPr>
          <p:cNvSpPr txBox="1"/>
          <p:nvPr/>
        </p:nvSpPr>
        <p:spPr>
          <a:xfrm>
            <a:off x="3893139" y="2132019"/>
            <a:ext cx="82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/>
                </a:solidFill>
              </a:rPr>
              <a:t>раджа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CBA0A-D219-F5BC-788A-4425D063844E}"/>
              </a:ext>
            </a:extLst>
          </p:cNvPr>
          <p:cNvSpPr txBox="1"/>
          <p:nvPr/>
        </p:nvSpPr>
        <p:spPr>
          <a:xfrm>
            <a:off x="2128976" y="2679223"/>
            <a:ext cx="158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Терракотовая армия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669057-CEF1-3D79-CA9D-A0AF7E77E25C}"/>
              </a:ext>
            </a:extLst>
          </p:cNvPr>
          <p:cNvSpPr txBox="1"/>
          <p:nvPr/>
        </p:nvSpPr>
        <p:spPr>
          <a:xfrm>
            <a:off x="5164536" y="1772154"/>
            <a:ext cx="1242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Великая Китайская стена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35C9D3-FF71-2F9C-5B96-288E10FF60F8}"/>
              </a:ext>
            </a:extLst>
          </p:cNvPr>
          <p:cNvSpPr txBox="1"/>
          <p:nvPr/>
        </p:nvSpPr>
        <p:spPr>
          <a:xfrm>
            <a:off x="2158615" y="3686510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буддизм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90FF8-7847-0BB7-E1EF-A5B89880685D}"/>
              </a:ext>
            </a:extLst>
          </p:cNvPr>
          <p:cNvSpPr txBox="1"/>
          <p:nvPr/>
        </p:nvSpPr>
        <p:spPr>
          <a:xfrm>
            <a:off x="6273830" y="3842365"/>
            <a:ext cx="72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веды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2AC56F-8549-9399-B22B-D8B2ACC4A371}"/>
              </a:ext>
            </a:extLst>
          </p:cNvPr>
          <p:cNvSpPr txBox="1"/>
          <p:nvPr/>
        </p:nvSpPr>
        <p:spPr>
          <a:xfrm>
            <a:off x="4339193" y="1592957"/>
            <a:ext cx="912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шадуф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990C8-B0B3-21F9-7B84-96872E8D305E}"/>
              </a:ext>
            </a:extLst>
          </p:cNvPr>
          <p:cNvSpPr txBox="1"/>
          <p:nvPr/>
        </p:nvSpPr>
        <p:spPr>
          <a:xfrm>
            <a:off x="3547093" y="2460400"/>
            <a:ext cx="109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санскрит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51D8797-C1D8-5973-AC10-825D28894F29}"/>
                  </a:ext>
                </a:extLst>
              </p14:cNvPr>
              <p14:cNvContentPartPr/>
              <p14:nvPr/>
            </p14:nvContentPartPr>
            <p14:xfrm>
              <a:off x="1788386" y="1360612"/>
              <a:ext cx="7455600" cy="375912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51D8797-C1D8-5973-AC10-825D28894F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2266" y="1354492"/>
                <a:ext cx="7467840" cy="37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EEAB04DB-9622-E546-2202-7BC7A5089CCC}"/>
                  </a:ext>
                </a:extLst>
              </p14:cNvPr>
              <p14:cNvContentPartPr/>
              <p14:nvPr/>
            </p14:nvContentPartPr>
            <p14:xfrm>
              <a:off x="2003306" y="2156572"/>
              <a:ext cx="54720" cy="1141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EEAB04DB-9622-E546-2202-7BC7A5089C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7186" y="2150452"/>
                <a:ext cx="66960" cy="1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95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41B23CBA-6910-D383-429B-0B19E2C4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ДРЕВНИЙ ЕГИПЕТ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71B8C50-CE14-7670-C5BF-59B3612EE5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1" y="1600200"/>
          <a:ext cx="8229595" cy="40798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П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Б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Ц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Б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Я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27" marB="45727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8AEEC88A-600C-4E39-94C9-D932BEA8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ДРЕВНИЙ ЕГИПЕТ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16CA15D-1741-8204-052A-AFA0678B11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595" cy="40735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П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</a:t>
                      </a:r>
                    </a:p>
                  </a:txBody>
                  <a:tcPr marT="45713" marB="4571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Ш</a:t>
                      </a:r>
                    </a:p>
                  </a:txBody>
                  <a:tcPr marT="45713" marB="45713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Б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13" marB="45713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Ц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13" marB="45713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13" marB="45713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Б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Г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Я</a:t>
                      </a:r>
                    </a:p>
                  </a:txBody>
                  <a:tcPr marT="45713" marB="45713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6">
                <a:tc>
                  <a:txBody>
                    <a:bodyPr/>
                    <a:lstStyle/>
                    <a:p>
                      <a:r>
                        <a:rPr lang="ru-RU" sz="1800" dirty="0"/>
                        <a:t>С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К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778">
                <a:tc>
                  <a:txBody>
                    <a:bodyPr/>
                    <a:lstStyle/>
                    <a:p>
                      <a:r>
                        <a:rPr lang="ru-RU" sz="1800" dirty="0"/>
                        <a:t>Р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Ь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Е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</a:t>
                      </a:r>
                    </a:p>
                  </a:txBody>
                  <a:tcPr marT="45713" marB="45713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</a:t>
                      </a:r>
                    </a:p>
                  </a:txBody>
                  <a:tcPr marT="45713" marB="45713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</a:t>
                      </a:r>
                    </a:p>
                  </a:txBody>
                  <a:tcPr marT="45713" marB="45713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7073B-23BC-4653-E1F2-1F53A1AE2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D5E99-6FCE-C591-3BC4-4EC7AD0C4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924"/>
            <a:ext cx="3077306" cy="4103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3F2B1-6B52-971D-00CA-77C2655FC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4" y="865553"/>
            <a:ext cx="3845171" cy="51268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816714-3C03-6B9D-EEB1-74CA72E75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72" y="0"/>
            <a:ext cx="3195828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9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4E951-7051-6192-90A1-BD7558AB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654319-9D69-C887-EB94-F61369ED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09" y="0"/>
            <a:ext cx="5661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0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06650-AD86-EB41-DD80-372F49DD4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093F5-3E28-EAEA-6A3C-6FC73D3F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662BD-3F4C-D93A-25D0-1363BB74D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781BF-C2D2-B962-671D-FB0ADEAD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175"/>
            <a:ext cx="12192001" cy="68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0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7F899-2AEA-B224-D873-5C685DB2B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B3F151-B76A-E980-B8D0-958EFC34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76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83EB5-C8DD-62C7-3760-A7F81716C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F5098C-1376-09EF-72FD-3E476C64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61" y="0"/>
            <a:ext cx="580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850E9-5920-77B1-92D1-8CD80E81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9A59C-F076-CA59-3686-75B1B9D9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84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latin typeface="Bahnschrift SemiBold" panose="020B0502040204020203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3109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705C7-950B-71F1-5B22-C61AFF97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5899500-D680-95C3-51A5-D2744FB27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286942"/>
              </p:ext>
            </p:extLst>
          </p:nvPr>
        </p:nvGraphicFramePr>
        <p:xfrm>
          <a:off x="1355035" y="541683"/>
          <a:ext cx="9481930" cy="577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023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C3D2F-429D-785E-AB14-70BAEE47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59A3D-8F12-6F50-8C02-0D94CB99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32" y="0"/>
            <a:ext cx="6650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6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65E9E-46BA-7CCD-E23D-3735AAE72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2B84F-1162-DED6-E4B4-3171FA6A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1"/>
            <a:ext cx="5095629" cy="3821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B42AE-223A-FFA1-DE30-EBA4B61F0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17491"/>
            <a:ext cx="4005382" cy="53405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78F052-9237-71A9-2D95-896877F6C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95446" cy="3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8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D2709-7A0B-592E-A642-790DC4C58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B44D2-CF2D-9011-C288-B678DFB73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1" y="0"/>
            <a:ext cx="1002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6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0336B-A797-F7F9-065A-0598A85CF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FF2878-933D-86B1-B4BF-37EF1482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71" y="127730"/>
            <a:ext cx="6233002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3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3D1A1-D5F8-6910-9FFD-C642AE1E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65A8B-7623-F095-7875-A02C5E9F8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1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DD760-929E-D849-895E-667DF705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6B10EF-5DA7-AB06-FCE6-745E9106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8" y="0"/>
            <a:ext cx="6196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74F65-934A-FA86-1239-67605EFE7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A3CA2-5264-F6B3-3B93-A2E3CC2F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771" y="2734143"/>
            <a:ext cx="2170868" cy="85623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Персидское царство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4D2E9-0697-C94E-6674-4EEA28217F36}"/>
              </a:ext>
            </a:extLst>
          </p:cNvPr>
          <p:cNvSpPr txBox="1"/>
          <p:nvPr/>
        </p:nvSpPr>
        <p:spPr>
          <a:xfrm>
            <a:off x="3151573" y="2988200"/>
            <a:ext cx="107419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/>
                </a:solidFill>
              </a:rPr>
              <a:t>оазис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48508-5B3F-8E34-FBE5-33D241C01AC4}"/>
              </a:ext>
            </a:extLst>
          </p:cNvPr>
          <p:cNvSpPr txBox="1"/>
          <p:nvPr/>
        </p:nvSpPr>
        <p:spPr>
          <a:xfrm>
            <a:off x="6409676" y="2103960"/>
            <a:ext cx="100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>
                <a:solidFill>
                  <a:srgbClr val="FFC000"/>
                </a:solidFill>
              </a:rPr>
              <a:t>л</a:t>
            </a:r>
            <a:r>
              <a:rPr lang="ru-RU" dirty="0">
                <a:solidFill>
                  <a:srgbClr val="FFFF00"/>
                </a:solidFill>
              </a:rPr>
              <a:t>ф</a:t>
            </a:r>
            <a:r>
              <a:rPr lang="ru-RU" dirty="0">
                <a:solidFill>
                  <a:srgbClr val="00B050"/>
                </a:solidFill>
              </a:rPr>
              <a:t>а</a:t>
            </a:r>
            <a:r>
              <a:rPr lang="ru-RU" dirty="0">
                <a:solidFill>
                  <a:srgbClr val="00B0F0"/>
                </a:solidFill>
              </a:rPr>
              <a:t>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dirty="0">
                <a:solidFill>
                  <a:srgbClr val="7030A0"/>
                </a:solidFill>
              </a:rPr>
              <a:t>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BB371-47DF-95B2-0A7A-CBF7966BC584}"/>
              </a:ext>
            </a:extLst>
          </p:cNvPr>
          <p:cNvSpPr txBox="1"/>
          <p:nvPr/>
        </p:nvSpPr>
        <p:spPr>
          <a:xfrm>
            <a:off x="2485749" y="3322923"/>
            <a:ext cx="75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таран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4DA2A-7CA1-1FEB-04A1-3E02B169B84F}"/>
              </a:ext>
            </a:extLst>
          </p:cNvPr>
          <p:cNvSpPr txBox="1"/>
          <p:nvPr/>
        </p:nvSpPr>
        <p:spPr>
          <a:xfrm>
            <a:off x="3258105" y="3914879"/>
            <a:ext cx="1189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сатрапии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83A78-F4D9-2988-482E-0185C2F7B6B6}"/>
              </a:ext>
            </a:extLst>
          </p:cNvPr>
          <p:cNvSpPr txBox="1"/>
          <p:nvPr/>
        </p:nvSpPr>
        <p:spPr>
          <a:xfrm>
            <a:off x="5974670" y="4421260"/>
            <a:ext cx="143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зороастризм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04C28-7750-A577-0001-D14374A449BD}"/>
              </a:ext>
            </a:extLst>
          </p:cNvPr>
          <p:cNvSpPr txBox="1"/>
          <p:nvPr/>
        </p:nvSpPr>
        <p:spPr>
          <a:xfrm>
            <a:off x="4447712" y="3740380"/>
            <a:ext cx="177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Царская дорога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5FD38-72CA-47FB-E596-D6A053FEF516}"/>
              </a:ext>
            </a:extLst>
          </p:cNvPr>
          <p:cNvSpPr txBox="1"/>
          <p:nvPr/>
        </p:nvSpPr>
        <p:spPr>
          <a:xfrm>
            <a:off x="6809172" y="2953591"/>
            <a:ext cx="16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Золотой дарик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10AF1-A1FB-AD18-656D-0704FD7C613E}"/>
              </a:ext>
            </a:extLst>
          </p:cNvPr>
          <p:cNvSpPr txBox="1"/>
          <p:nvPr/>
        </p:nvSpPr>
        <p:spPr>
          <a:xfrm>
            <a:off x="6223246" y="3489339"/>
            <a:ext cx="117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иероглиф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7FB17-A0DE-FDF6-2E35-52BC61C14CF4}"/>
              </a:ext>
            </a:extLst>
          </p:cNvPr>
          <p:cNvSpPr txBox="1"/>
          <p:nvPr/>
        </p:nvSpPr>
        <p:spPr>
          <a:xfrm>
            <a:off x="7412853" y="3535077"/>
            <a:ext cx="153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Висячие сады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DB83E-D6FD-6A94-6744-BB35E381B25B}"/>
              </a:ext>
            </a:extLst>
          </p:cNvPr>
          <p:cNvSpPr txBox="1"/>
          <p:nvPr/>
        </p:nvSpPr>
        <p:spPr>
          <a:xfrm>
            <a:off x="4545366" y="4188469"/>
            <a:ext cx="167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Вавилонская башня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C4397-B5FD-4B29-2299-A81F3084D64E}"/>
              </a:ext>
            </a:extLst>
          </p:cNvPr>
          <p:cNvSpPr txBox="1"/>
          <p:nvPr/>
        </p:nvSpPr>
        <p:spPr>
          <a:xfrm>
            <a:off x="2242632" y="2210800"/>
            <a:ext cx="149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Держава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E95784-FFC7-7316-3AC2-67703B2ABCFE}"/>
              </a:ext>
            </a:extLst>
          </p:cNvPr>
          <p:cNvSpPr txBox="1"/>
          <p:nvPr/>
        </p:nvSpPr>
        <p:spPr>
          <a:xfrm>
            <a:off x="7149853" y="4003803"/>
            <a:ext cx="104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зиккурат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7AC0D-1780-6D13-4A29-8BD9147125A4}"/>
              </a:ext>
            </a:extLst>
          </p:cNvPr>
          <p:cNvSpPr txBox="1"/>
          <p:nvPr/>
        </p:nvSpPr>
        <p:spPr>
          <a:xfrm>
            <a:off x="3258105" y="3456623"/>
            <a:ext cx="13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клинопись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B1570-B3EE-93EA-0A91-F2B2B981DB53}"/>
              </a:ext>
            </a:extLst>
          </p:cNvPr>
          <p:cNvSpPr txBox="1"/>
          <p:nvPr/>
        </p:nvSpPr>
        <p:spPr>
          <a:xfrm>
            <a:off x="3240350" y="1754728"/>
            <a:ext cx="98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папирус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23505B-184E-5321-DA0B-5A57C65D1B57}"/>
              </a:ext>
            </a:extLst>
          </p:cNvPr>
          <p:cNvSpPr txBox="1"/>
          <p:nvPr/>
        </p:nvSpPr>
        <p:spPr>
          <a:xfrm>
            <a:off x="7386590" y="2584259"/>
            <a:ext cx="8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167DD-ADE6-70C5-5AE3-ABF2F4CD005D}"/>
              </a:ext>
            </a:extLst>
          </p:cNvPr>
          <p:cNvSpPr txBox="1"/>
          <p:nvPr/>
        </p:nvSpPr>
        <p:spPr>
          <a:xfrm>
            <a:off x="6288533" y="2502664"/>
            <a:ext cx="8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касты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F68C1F-1FE2-2D9A-80B4-2652125CBB3E}"/>
              </a:ext>
            </a:extLst>
          </p:cNvPr>
          <p:cNvSpPr txBox="1"/>
          <p:nvPr/>
        </p:nvSpPr>
        <p:spPr>
          <a:xfrm>
            <a:off x="3893139" y="2132019"/>
            <a:ext cx="82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/>
                </a:solidFill>
              </a:rPr>
              <a:t>раджа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F0F04-EE31-C597-3A52-0C7C9FBA3F82}"/>
              </a:ext>
            </a:extLst>
          </p:cNvPr>
          <p:cNvSpPr txBox="1"/>
          <p:nvPr/>
        </p:nvSpPr>
        <p:spPr>
          <a:xfrm>
            <a:off x="2128976" y="2679223"/>
            <a:ext cx="158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Терракотовая армия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C84047-9F0F-CF49-8441-B83F28AACFAF}"/>
              </a:ext>
            </a:extLst>
          </p:cNvPr>
          <p:cNvSpPr txBox="1"/>
          <p:nvPr/>
        </p:nvSpPr>
        <p:spPr>
          <a:xfrm>
            <a:off x="4756951" y="1753262"/>
            <a:ext cx="1242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Великая Китайская стена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5A5B09-5ACA-8A93-3598-B398CF8DB8DC}"/>
              </a:ext>
            </a:extLst>
          </p:cNvPr>
          <p:cNvSpPr txBox="1"/>
          <p:nvPr/>
        </p:nvSpPr>
        <p:spPr>
          <a:xfrm>
            <a:off x="2158615" y="3686510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буддизм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40FC7B-A806-42DF-8DFA-BADFA3129E6A}"/>
              </a:ext>
            </a:extLst>
          </p:cNvPr>
          <p:cNvSpPr txBox="1"/>
          <p:nvPr/>
        </p:nvSpPr>
        <p:spPr>
          <a:xfrm>
            <a:off x="6273830" y="3842365"/>
            <a:ext cx="72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веды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BE4F7F-AAE0-DF32-D52A-63E6E6EB993F}"/>
              </a:ext>
            </a:extLst>
          </p:cNvPr>
          <p:cNvSpPr txBox="1"/>
          <p:nvPr/>
        </p:nvSpPr>
        <p:spPr>
          <a:xfrm>
            <a:off x="6025532" y="1808327"/>
            <a:ext cx="912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шадуф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BEE07B-9A00-C55B-878E-5E56FF8C89DD}"/>
              </a:ext>
            </a:extLst>
          </p:cNvPr>
          <p:cNvSpPr txBox="1"/>
          <p:nvPr/>
        </p:nvSpPr>
        <p:spPr>
          <a:xfrm>
            <a:off x="3547093" y="2460400"/>
            <a:ext cx="109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санскрит</a:t>
            </a:r>
          </a:p>
        </p:txBody>
      </p:sp>
    </p:spTree>
    <p:extLst>
      <p:ext uri="{BB962C8B-B14F-4D97-AF65-F5344CB8AC3E}">
        <p14:creationId xmlns:p14="http://schemas.microsoft.com/office/powerpoint/2010/main" val="312823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337</TotalTime>
  <Words>340</Words>
  <Application>Microsoft Office PowerPoint</Application>
  <PresentationFormat>Широкоэкранный</PresentationFormat>
  <Paragraphs>301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Aptos</vt:lpstr>
      <vt:lpstr>Arial</vt:lpstr>
      <vt:lpstr>Bahnschrift SemiBold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Персидское царство</vt:lpstr>
      <vt:lpstr>Индия</vt:lpstr>
      <vt:lpstr>ДРЕВНИЙ ЕГИПЕТ </vt:lpstr>
      <vt:lpstr>ДРЕВНИЙ ЕГИПЕТ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Вход без пароля</dc:creator>
  <cp:lastModifiedBy>Вход без пароля</cp:lastModifiedBy>
  <cp:revision>13</cp:revision>
  <dcterms:created xsi:type="dcterms:W3CDTF">2025-11-07T10:33:48Z</dcterms:created>
  <dcterms:modified xsi:type="dcterms:W3CDTF">2025-11-19T08:51:32Z</dcterms:modified>
</cp:coreProperties>
</file>