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71" r:id="rId6"/>
    <p:sldId id="274" r:id="rId7"/>
    <p:sldId id="273" r:id="rId8"/>
    <p:sldId id="272" r:id="rId9"/>
    <p:sldId id="275" r:id="rId10"/>
    <p:sldId id="261" r:id="rId11"/>
    <p:sldId id="258" r:id="rId12"/>
    <p:sldId id="267" r:id="rId13"/>
    <p:sldId id="259" r:id="rId14"/>
    <p:sldId id="269" r:id="rId15"/>
    <p:sldId id="262" r:id="rId16"/>
    <p:sldId id="263" r:id="rId17"/>
    <p:sldId id="264" r:id="rId18"/>
    <p:sldId id="265" r:id="rId19"/>
    <p:sldId id="266" r:id="rId20"/>
    <p:sldId id="268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2632-D12F-4761-972A-AF746AB48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Ресурсы для подготовки </a:t>
            </a:r>
            <a:r>
              <a:rPr lang="ru-RU" sz="4800" dirty="0" err="1"/>
              <a:t>кмуниципальному</a:t>
            </a:r>
            <a:r>
              <a:rPr lang="ru-RU" sz="4800" dirty="0"/>
              <a:t> этапу </a:t>
            </a:r>
            <a:r>
              <a:rPr lang="ru-RU" sz="4800" dirty="0" err="1"/>
              <a:t>ВсОШ</a:t>
            </a:r>
            <a:r>
              <a:rPr lang="ru-RU" sz="4800" dirty="0"/>
              <a:t> по истории, обществознанию, праву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1BD769-EEAA-4CA4-B99A-7C7080852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Подготовил: учитель истории и обществознания МАОУ г. Рязани «лицей № 4» Воронина Любовь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260665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EC593-D94D-4CB3-BA40-C26E63A3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035"/>
            <a:ext cx="9916367" cy="2093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media.foxford.ru/wp-content/uploads/2018/02/tablica.png">
            <a:extLst>
              <a:ext uri="{FF2B5EF4-FFF2-40B4-BE49-F238E27FC236}">
                <a16:creationId xmlns:a16="http://schemas.microsoft.com/office/drawing/2014/main" id="{18F979CD-D047-4601-89BA-8FA5B067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71" y="119270"/>
            <a:ext cx="9916367" cy="67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040D-BABC-41B6-BB74-E6A31B09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16835"/>
            <a:ext cx="8761413" cy="1163797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http://rsr-olymp.ru/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079F9-C298-4C18-9691-EB546360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843672"/>
            <a:ext cx="11290853" cy="50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040D-BABC-41B6-BB74-E6A31B09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16835"/>
            <a:ext cx="8761413" cy="1163797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http://rsr-olymp.ru/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B7322-5613-46A5-8DFE-EFA42ED2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1882376"/>
            <a:ext cx="11184835" cy="48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05FB9-7898-4ED1-9A81-BAD5B1EB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71032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https://olimpiada.ru/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C2667-E242-498B-A96D-232D9D66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1888293"/>
            <a:ext cx="11224592" cy="48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05FB9-7898-4ED1-9A81-BAD5B1EB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71032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https://olimpiada.ru/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839EF-FC22-418A-AA89-8D08FF4C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3" y="1837671"/>
            <a:ext cx="11213067" cy="49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26DC-21BF-4990-82BF-31ECD258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91549"/>
            <a:ext cx="8761413" cy="1934816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https://www.gumer.info/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9FC22-DD77-4B44-B8BA-8587F458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1846209"/>
            <a:ext cx="11198086" cy="51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26DC-21BF-4990-82BF-31ECD258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91549"/>
            <a:ext cx="8761413" cy="1934816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https://postnauka.ru/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233741-6B93-4C50-B4DF-9B18EDE4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1842700"/>
            <a:ext cx="11198087" cy="50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0A130-CF18-4466-96CA-32663FDF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03583"/>
            <a:ext cx="8761413" cy="1842051"/>
          </a:xfrm>
        </p:spPr>
        <p:txBody>
          <a:bodyPr/>
          <a:lstStyle/>
          <a:p>
            <a:r>
              <a:rPr lang="ru-RU" dirty="0"/>
              <a:t>Ресурсы для подготовки:</a:t>
            </a:r>
            <a:r>
              <a:rPr lang="en-US" dirty="0"/>
              <a:t> https://arzamas.academy/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0F940-145F-4627-87EE-228D4169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22" y="1934816"/>
            <a:ext cx="5208104" cy="49231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A66DE1-6285-46A3-9F10-9FDF19DB6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1973400"/>
            <a:ext cx="7792278" cy="47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09B3-88DF-45F7-ABF7-1E0F1E3E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83095"/>
            <a:ext cx="8761413" cy="1590261"/>
          </a:xfrm>
        </p:spPr>
        <p:txBody>
          <a:bodyPr/>
          <a:lstStyle/>
          <a:p>
            <a:r>
              <a:rPr lang="ru-RU" dirty="0"/>
              <a:t>Ресурсы для подготовки:</a:t>
            </a:r>
            <a:r>
              <a:rPr lang="en-US" dirty="0"/>
              <a:t> http://www.garant.ru/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795BB-B1D3-4B57-B144-278D8362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1917417"/>
            <a:ext cx="11198087" cy="51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7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1EADE-4B75-4970-B52D-13589D28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-265043"/>
            <a:ext cx="8761413" cy="3405807"/>
          </a:xfrm>
        </p:spPr>
        <p:txBody>
          <a:bodyPr/>
          <a:lstStyle/>
          <a:p>
            <a:r>
              <a:rPr lang="ru-RU" dirty="0"/>
              <a:t>Ресурсы для подготовки:</a:t>
            </a:r>
            <a:br>
              <a:rPr lang="ru-RU" dirty="0"/>
            </a:br>
            <a:r>
              <a:rPr lang="en-US" dirty="0"/>
              <a:t>https://foxford.ru/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5FE9E-91B1-4154-A2C0-248BCABF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931348"/>
            <a:ext cx="11237843" cy="49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6DBB-7409-4689-9526-EF111889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44557"/>
            <a:ext cx="8761413" cy="1802295"/>
          </a:xfrm>
        </p:spPr>
        <p:txBody>
          <a:bodyPr/>
          <a:lstStyle/>
          <a:p>
            <a:r>
              <a:rPr lang="ru-RU" dirty="0"/>
              <a:t>Российский совет олимпиад школьников - </a:t>
            </a:r>
            <a:r>
              <a:rPr lang="en-US" dirty="0"/>
              <a:t>http://rsr-olymp.ru/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D9B73-E59F-4D53-9770-125461B7BDA7}"/>
              </a:ext>
            </a:extLst>
          </p:cNvPr>
          <p:cNvSpPr txBox="1"/>
          <p:nvPr/>
        </p:nvSpPr>
        <p:spPr>
          <a:xfrm>
            <a:off x="848139" y="2835965"/>
            <a:ext cx="108800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Всероссийская олимпиада школьников-  четыре этапа.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Вузовские олимпиады трех уровней- два этапа: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1 уровень – количество участников не менее 3000 человек из более, чем 20 регионов;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2 уровень – количество участников не менее 1500 человек из более, чем 10 субъектов;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3 уровень - количество участников не менее 1500 человек из 3 субъектов.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170046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2807-469D-4F8D-964D-71F3661C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62E43A-1F10-4792-852B-DF14E6E8581B}"/>
              </a:ext>
            </a:extLst>
          </p:cNvPr>
          <p:cNvSpPr/>
          <p:nvPr/>
        </p:nvSpPr>
        <p:spPr>
          <a:xfrm>
            <a:off x="1" y="0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BuSan-N"/>
            </a:endParaRP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Головня А. И., Чистяков Н. М. Теория государства и права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Краткий курс лекций, где авторы рассматривают вопросы теории государства и права с учетом новейших достижений отечественной и зарубежной учебной практики.</a:t>
            </a: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Марченко М. Н. Теория государства и права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Учебник рассчитан на студентов вузов, обучающихся по специальности «юриспруденция». В нем рассматриваются вопросы, касающиеся государства и права переходного типа, принципа разделения властей, соотношения международного и национального права и другие.</a:t>
            </a: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Иванов С. И. Основы экономической теории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Учебник для учеников старших классов знакомит читателей с основами рыночной экономики.</a:t>
            </a:r>
          </a:p>
          <a:p>
            <a:r>
              <a:rPr lang="ru-RU" b="1" dirty="0" err="1">
                <a:solidFill>
                  <a:srgbClr val="000000"/>
                </a:solidFill>
                <a:latin typeface="BuSan"/>
              </a:rPr>
              <a:t>Власьевич</a:t>
            </a:r>
            <a:r>
              <a:rPr lang="ru-RU" b="1" dirty="0">
                <a:solidFill>
                  <a:srgbClr val="000000"/>
                </a:solidFill>
                <a:latin typeface="BuSan"/>
              </a:rPr>
              <a:t> Ю. Е. Сборник задач по экономике. Учебное пособие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В нем можно найти тесты, упражнения, задачи по разделам «Общие проблемы экономической теории», «Микроэкономика», «Макроэкономика». Подходит для самостоятельной работы, потому что к вопросам и задачам даются комментированные ответы и решения.</a:t>
            </a: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Видяпин В. И., Добрынина А. И. Учебник по экономической теории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В книге подробно рассмотрен процесс формирования рыночной экономики России.</a:t>
            </a:r>
          </a:p>
          <a:p>
            <a:r>
              <a:rPr lang="ru-RU" b="1" dirty="0" err="1">
                <a:solidFill>
                  <a:srgbClr val="000000"/>
                </a:solidFill>
                <a:latin typeface="BuSan"/>
              </a:rPr>
              <a:t>Лейст</a:t>
            </a:r>
            <a:r>
              <a:rPr lang="ru-RU" b="1" dirty="0">
                <a:solidFill>
                  <a:srgbClr val="000000"/>
                </a:solidFill>
                <a:latin typeface="BuSan"/>
              </a:rPr>
              <a:t> О. Э. История политических и правовых учений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Автор описывает развитие и обоснование идей демократии и прав личности, рассматривает критику тоталитарных и деспотических режимов и проблемы соотношения социальных и общечеловеческих начал в учениях о праве и государстве.</a:t>
            </a: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Зотов А. Ф., Миронов В. В., Разин А. В. Философия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В учебнике хорошо описаны философские теории XX века, освещены основные разделы современного философского знания. Для тех, кто уже подумывает об аспирантуре, будет полезно почитать главы по философии науки и техники.</a:t>
            </a:r>
          </a:p>
          <a:p>
            <a:r>
              <a:rPr lang="ru-RU" b="1" dirty="0" err="1">
                <a:solidFill>
                  <a:srgbClr val="000000"/>
                </a:solidFill>
                <a:latin typeface="BuSan"/>
              </a:rPr>
              <a:t>Школкина</a:t>
            </a:r>
            <a:r>
              <a:rPr lang="ru-RU" b="1" dirty="0">
                <a:solidFill>
                  <a:srgbClr val="000000"/>
                </a:solidFill>
                <a:latin typeface="BuSan"/>
              </a:rPr>
              <a:t> И. Н. Курс лекций по классической и неклассической философии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 В нем вы найдете историю восточной, западной и русской философии с древнейших времен и до XX века включительно.</a:t>
            </a:r>
          </a:p>
          <a:p>
            <a:r>
              <a:rPr lang="ru-RU" b="1" dirty="0">
                <a:solidFill>
                  <a:srgbClr val="000000"/>
                </a:solidFill>
                <a:latin typeface="BuSan"/>
              </a:rPr>
              <a:t>Гуценко К. Ф. Правоохранительные органы</a:t>
            </a:r>
            <a:r>
              <a:rPr lang="ru-RU" dirty="0">
                <a:solidFill>
                  <a:srgbClr val="000000"/>
                </a:solidFill>
                <a:latin typeface="BuSan"/>
              </a:rPr>
              <a:t>. Подробно описаны структура и полномочия правоохранительных органов.</a:t>
            </a:r>
            <a:endParaRPr lang="ru-RU" b="0" i="0" dirty="0">
              <a:solidFill>
                <a:srgbClr val="000000"/>
              </a:solidFill>
              <a:effectLst/>
              <a:latin typeface="BuSan"/>
            </a:endParaRPr>
          </a:p>
        </p:txBody>
      </p:sp>
    </p:spTree>
    <p:extLst>
      <p:ext uri="{BB962C8B-B14F-4D97-AF65-F5344CB8AC3E}">
        <p14:creationId xmlns:p14="http://schemas.microsoft.com/office/powerpoint/2010/main" val="88505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63C13-2ADE-4DF7-A706-CAF7166E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B6E99-440C-4F22-87FD-0DA56F5E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87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C61C0-DA7C-4855-A25D-21857CEA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67" y="-970321"/>
            <a:ext cx="12192000" cy="68546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C1498-0598-4DA2-A1CB-91843128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8D270-5ABD-4E4E-B5DE-62269E58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2A23F-0F0E-47EF-9B23-0E5901A7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9829" y="-1791730"/>
            <a:ext cx="16436272" cy="92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BCD9B-D5FB-4E06-BF9F-7ECF5CC0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0087"/>
            <a:ext cx="8761413" cy="1150545"/>
          </a:xfrm>
        </p:spPr>
        <p:txBody>
          <a:bodyPr/>
          <a:lstStyle/>
          <a:p>
            <a:r>
              <a:rPr lang="ru-RU" dirty="0"/>
              <a:t>Ресурсы для подготовки: </a:t>
            </a:r>
            <a:r>
              <a:rPr lang="en-US" dirty="0"/>
              <a:t>http://www.ryazolymp.ru/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64F83-25C4-4C28-8891-FE14E015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" y="1977819"/>
            <a:ext cx="11211339" cy="498452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4F3BDD6-3D2C-4D7F-89FD-6A09B7B76066}"/>
              </a:ext>
            </a:extLst>
          </p:cNvPr>
          <p:cNvCxnSpPr/>
          <p:nvPr/>
        </p:nvCxnSpPr>
        <p:spPr>
          <a:xfrm>
            <a:off x="5791200" y="3535017"/>
            <a:ext cx="304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7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21AFE-2690-402B-ADDE-14C6C9FB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45" y="4248209"/>
            <a:ext cx="8761413" cy="706964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Напишите сочинение-эссе на одну из предложенных ниже тем по вашему выбору. Помните, что вы можете согласиться с высказыванием, ставшим темой вашей работы, но можете не согласиться с ним или согласиться частично. Главное – аргументируйте вашу точку зрения. Жюри при проверке будет руководствоваться оценкой работы по следующим критериям:</a:t>
            </a:r>
            <a:b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0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97E44-1EE0-4DB7-94D4-7E064FD2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4" y="4470631"/>
            <a:ext cx="8761413" cy="7069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Раскрытие обоснованности выбора темы – до 4 баллов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Представление собственной точки зрения автора при раскрытии темы – до 3 баллов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55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5C05-9B5D-40AA-908A-6C06532A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6" y="3964003"/>
            <a:ext cx="8761413" cy="7069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Внутреннее смысловое единство, согласованность ключевых тезисов и утверждений, непротиворечивость личностных суждений – до 4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4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0EA18-72C0-4638-8940-91871ED8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8" y="4112285"/>
            <a:ext cx="8761413" cy="7069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Раскрытие проблемы на теоретическом уровне, опора на научные теории, владение понятиями курса – до 4 баллов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Аргументация своей точки зрения с опорой на факты общественной жизни и личный социальный опыт – до 5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7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3A168-9E82-4736-805A-0FF6C672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86" y="3852792"/>
            <a:ext cx="8761413" cy="7069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Соответствие между высказываемыми теоретическими положениями и приводимым фактическим материалом – до 5 баллов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Четкость выводов, их соответствие поставленным автором перед собой задачам – до 5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39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73C3F-F6E5-432A-BDEF-C1B49DFC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8827" y="-1223319"/>
            <a:ext cx="14370827" cy="80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8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191</TotalTime>
  <Words>324</Words>
  <Application>Microsoft Office PowerPoint</Application>
  <PresentationFormat>Широкоэкранный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BuSan</vt:lpstr>
      <vt:lpstr>BuSan-N</vt:lpstr>
      <vt:lpstr>Century Gothic</vt:lpstr>
      <vt:lpstr>Wingdings 3</vt:lpstr>
      <vt:lpstr>Совет директоров</vt:lpstr>
      <vt:lpstr>Ресурсы для подготовки кмуниципальному этапу ВсОШ по истории, обществознанию, праву</vt:lpstr>
      <vt:lpstr>Российский совет олимпиад школьников - http://rsr-olymp.ru/</vt:lpstr>
      <vt:lpstr>Ресурсы для подготовки: http://www.ryazolymp.ru/</vt:lpstr>
      <vt:lpstr>Напишите сочинение-эссе на одну из предложенных ниже тем по вашему выбору. Помните, что вы можете согласиться с высказыванием, ставшим темой вашей работы, но можете не согласиться с ним или согласиться частично. Главное – аргументируйте вашу точку зрения. Жюри при проверке будет руководствоваться оценкой работы по следующим критериям:   </vt:lpstr>
      <vt:lpstr>Раскрытие обоснованности выбора темы – до 4 баллов Представление собственной точки зрения автора при раскрытии темы – до 3 баллов   </vt:lpstr>
      <vt:lpstr>Внутреннее смысловое единство, согласованность ключевых тезисов и утверждений, непротиворечивость личностных суждений – до 4 баллов</vt:lpstr>
      <vt:lpstr>Раскрытие проблемы на теоретическом уровне, опора на научные теории, владение понятиями курса – до 4 баллов Аргументация своей точки зрения с опорой на факты общественной жизни и личный социальный опыт – до 5 баллов</vt:lpstr>
      <vt:lpstr>Соответствие между высказываемыми теоретическими положениями и приводимым фактическим материалом – до 5 баллов Четкость выводов, их соответствие поставленным автором перед собой задачам – до 5 баллов</vt:lpstr>
      <vt:lpstr>Презентация PowerPoint</vt:lpstr>
      <vt:lpstr>Презентация PowerPoint</vt:lpstr>
      <vt:lpstr>Ресурсы для подготовки: http://rsr-olymp.ru/</vt:lpstr>
      <vt:lpstr>Ресурсы для подготовки: http://rsr-olymp.ru/</vt:lpstr>
      <vt:lpstr>Ресурсы для подготовки: https://olimpiada.ru/</vt:lpstr>
      <vt:lpstr>Ресурсы для подготовки: https://olimpiada.ru/</vt:lpstr>
      <vt:lpstr>Ресурсы для подготовки: https://www.gumer.info/</vt:lpstr>
      <vt:lpstr>Ресурсы для подготовки: https://postnauka.ru/</vt:lpstr>
      <vt:lpstr>Ресурсы для подготовки: https://arzamas.academy/</vt:lpstr>
      <vt:lpstr>Ресурсы для подготовки: http://www.garant.ru/</vt:lpstr>
      <vt:lpstr>Ресурсы для подготовки: https://foxford.ru/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ресурсы для подготовки к олимпиадам и конкурсам по гуманитарным предметам</dc:title>
  <dc:creator>Любовь Воронина</dc:creator>
  <cp:lastModifiedBy>Любовь Воронина</cp:lastModifiedBy>
  <cp:revision>13</cp:revision>
  <dcterms:created xsi:type="dcterms:W3CDTF">2021-01-25T03:13:16Z</dcterms:created>
  <dcterms:modified xsi:type="dcterms:W3CDTF">2022-11-15T16:41:36Z</dcterms:modified>
</cp:coreProperties>
</file>