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59" r:id="rId5"/>
    <p:sldId id="269" r:id="rId6"/>
    <p:sldId id="260" r:id="rId7"/>
    <p:sldId id="261" r:id="rId8"/>
    <p:sldId id="263" r:id="rId9"/>
    <p:sldId id="264" r:id="rId10"/>
    <p:sldId id="265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3029A-91DC-4A94-8EA6-7507730222C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5CD7-FF64-43AA-9957-48DE35866B77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5736" y="1988840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Литературное чтение</a:t>
            </a:r>
            <a:endParaRPr lang="ru-RU" sz="5400" dirty="0">
              <a:ln w="18415" cmpd="sng">
                <a:solidFill>
                  <a:srgbClr val="CC3300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1311151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 тренажёр к заданию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сведения 7">
            <a:hlinkClick r:id="rId1" action="ppaction://hlinksldjump" highlightClick="1"/>
          </p:cNvPr>
          <p:cNvSpPr/>
          <p:nvPr/>
        </p:nvSpPr>
        <p:spPr>
          <a:xfrm>
            <a:off x="35496" y="44624"/>
            <a:ext cx="396000" cy="504000"/>
          </a:xfrm>
          <a:prstGeom prst="actionButtonInformation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54348-stacked-color-together-cartoon-watercolor-book-books.png"/>
          <p:cNvPicPr>
            <a:picLocks noChangeAspect="1"/>
          </p:cNvPicPr>
          <p:nvPr/>
        </p:nvPicPr>
        <p:blipFill>
          <a:blip r:embed="rId2" cstate="print"/>
          <a:srcRect l="12063" t="17450" r="14709" b="16401"/>
          <a:stretch>
            <a:fillRect/>
          </a:stretch>
        </p:blipFill>
        <p:spPr>
          <a:xfrm>
            <a:off x="395536" y="3241605"/>
            <a:ext cx="2808312" cy="2131611"/>
          </a:xfrm>
          <a:prstGeom prst="rect">
            <a:avLst/>
          </a:prstGeom>
        </p:spPr>
      </p:pic>
      <p:sp>
        <p:nvSpPr>
          <p:cNvPr id="10" name="Стрелка вправо 9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9512" y="764704"/>
            <a:ext cx="8712968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виду относится сказка «Сивка-бурка»? 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411760" y="1988840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бытовая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волшебная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 о животных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9512" y="767606"/>
            <a:ext cx="8712968" cy="10772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называется сказка, в которой действуют животные, ведущие себя как люди?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411760" y="2291388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бытовая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волшебная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 о животных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множение 10">
            <a:hlinkClick r:id="" action="ppaction://hlinkshowjump?jump=endshow"/>
          </p:cNvPr>
          <p:cNvSpPr/>
          <p:nvPr/>
        </p:nvSpPr>
        <p:spPr>
          <a:xfrm>
            <a:off x="8388424" y="6165304"/>
            <a:ext cx="540000" cy="540000"/>
          </a:xfrm>
          <a:prstGeom prst="mathMultiply">
            <a:avLst/>
          </a:prstGeom>
          <a:solidFill>
            <a:schemeClr val="bg1"/>
          </a:solidFill>
          <a:ln w="28575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35496" y="44624"/>
            <a:ext cx="396000" cy="504000"/>
          </a:xfrm>
          <a:prstGeom prst="actionButtonHome">
            <a:avLst/>
          </a:prstGeom>
          <a:solidFill>
            <a:schemeClr val="bg1"/>
          </a:solidFill>
          <a:ln w="28575">
            <a:solidFill>
              <a:srgbClr val="CC33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51837"/>
            <a:ext cx="5184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72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rgbClr val="F79646">
                    <a:lumMod val="75000"/>
                  </a:srgb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Молодцы</a:t>
            </a:r>
            <a:r>
              <a:rPr lang="ru-RU" sz="5400" dirty="0" smtClean="0">
                <a:ln w="18415" cmpd="sng">
                  <a:solidFill>
                    <a:srgbClr val="CC3300"/>
                  </a:solidFill>
                  <a:prstDash val="solid"/>
                </a:ln>
                <a:solidFill>
                  <a:srgbClr val="F79646">
                    <a:lumMod val="75000"/>
                  </a:srgb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</a:rPr>
              <a:t>!</a:t>
            </a:r>
            <a:endParaRPr lang="ru-RU" sz="5400" dirty="0">
              <a:ln w="18415" cmpd="sng">
                <a:solidFill>
                  <a:srgbClr val="CC3300"/>
                </a:solidFill>
                <a:prstDash val="solid"/>
              </a:ln>
              <a:solidFill>
                <a:srgbClr val="F79646">
                  <a:lumMod val="75000"/>
                </a:srgb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9512" y="764704"/>
            <a:ext cx="8712968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200" b="1" u="sng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относится к фольклору?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411760" y="1988840"/>
            <a:ext cx="2160240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повесть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1520" y="767606"/>
            <a:ext cx="8640960" cy="10772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называется краткое мудрое изречение, один из малых жанров фольклора?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411760" y="2199055"/>
            <a:ext cx="2520280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прибаутка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потешка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пословица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9512" y="779220"/>
            <a:ext cx="8964488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виду относится сказка, в которой описывается повседневная жизнь людей, без магии и волшебства? 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411760" y="2579420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бытовая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волшебная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 о животных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1520" y="767606"/>
            <a:ext cx="8640960" cy="10772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виду относится сказка </a:t>
            </a:r>
            <a:endParaRPr lang="en-US" sz="3200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«Сестрица </a:t>
            </a:r>
            <a:r>
              <a:rPr lang="ru-RU" sz="320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Алёнушка</a:t>
            </a:r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братец Иванушка»?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411760" y="2199055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бытовая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волшебная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 о животных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1520" y="764704"/>
            <a:ext cx="864096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произведение относится к фольклору?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9552" y="1916832"/>
            <a:ext cx="8064896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«Сказка о жабе и розе»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«Сестрица </a:t>
            </a:r>
            <a:r>
              <a:rPr lang="ru-RU" sz="3200" dirty="0" err="1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Алёнушка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братец Иванушка»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Алисы»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1520" y="767606"/>
            <a:ext cx="8640960" cy="10772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из перечисленных жанров </a:t>
            </a:r>
            <a:r>
              <a:rPr lang="ru-RU" sz="3200" b="1" u="sng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3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малым жанрам фольклора?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411760" y="2199055"/>
            <a:ext cx="2520280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поговорка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7504" y="764704"/>
            <a:ext cx="889248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герой </a:t>
            </a:r>
            <a:r>
              <a:rPr lang="ru-RU" sz="3200" b="1" u="sng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3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персонажем фольклора?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411760" y="1988840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жар-птица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златогривый конь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адкий утёнок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506cc5930289ef3c1707f4558e508c9.jpg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528" y="3971134"/>
            <a:ext cx="3960440" cy="2472132"/>
          </a:xfrm>
          <a:prstGeom prst="rect">
            <a:avLst/>
          </a:prstGeo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1520" y="767606"/>
            <a:ext cx="8640960" cy="107721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какому виду относится сказка, в которой героям помогают волшебные предметы? 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4232" y="427393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>
            <a:hlinkClick r:id="" action="ppaction://hlinkshowjump?jump=nextslide"/>
          </p:cNvPr>
          <p:cNvSpPr/>
          <p:nvPr/>
        </p:nvSpPr>
        <p:spPr>
          <a:xfrm>
            <a:off x="8100392" y="6129344"/>
            <a:ext cx="684000" cy="39600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00376" y="4221088"/>
            <a:ext cx="756000" cy="756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411760" y="2199055"/>
            <a:ext cx="388843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бытовая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волшебная сказка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45820" algn="l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dirty="0" smtClean="0">
                <a:solidFill>
                  <a:srgbClr val="CC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сказка о животных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1276</Words>
  <Application>WPS Presentation</Application>
  <PresentationFormat>Экран (4:3)</PresentationFormat>
  <Paragraphs>107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307</cp:lastModifiedBy>
  <cp:revision>41</cp:revision>
  <dcterms:created xsi:type="dcterms:W3CDTF">2025-08-17T15:09:00Z</dcterms:created>
  <dcterms:modified xsi:type="dcterms:W3CDTF">2026-02-11T07:27:39Z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942E0296F99546CCB017571CCE2E4F4E_12</vt:lpwstr>
  </property>
  <property fmtid="{D5CDD505-2E9C-101B-9397-08002B2CF9AE}" pid="3" name="KSOProductBuildVer">
    <vt:lpwstr>1049-12.2.0.23131</vt:lpwstr>
  </property>
</Properties>
</file>