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04" r:id="rId4"/>
    <p:sldId id="305" r:id="rId6"/>
    <p:sldId id="327" r:id="rId7"/>
    <p:sldId id="328" r:id="rId8"/>
    <p:sldId id="307" r:id="rId9"/>
    <p:sldId id="308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996600"/>
    <a:srgbClr val="663300"/>
    <a:srgbClr val="333333"/>
    <a:srgbClr val="5F5F5F"/>
    <a:srgbClr val="B2B2B2"/>
    <a:srgbClr val="DDDDDD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8303B-D77F-4DE6-99BB-1DBE7264E29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320A-271B-484F-AEEE-A994057F3BF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320A-271B-484F-AEEE-A994057F3BF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320A-271B-484F-AEEE-A994057F3BF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320A-271B-484F-AEEE-A994057F3BF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029A-91DC-4A94-8EA6-7507730222C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5CD7-FF64-43AA-9957-48DE35866B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198884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Литературное чтение</a:t>
            </a:r>
            <a:endParaRPr lang="ru-RU" sz="5400" dirty="0">
              <a:ln w="18415" cmpd="sng">
                <a:solidFill>
                  <a:srgbClr val="CC33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311151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тренажёр к заданию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сведения 7">
            <a:hlinkClick r:id="rId1" action="ppaction://hlinksldjump" highlightClick="1"/>
          </p:cNvPr>
          <p:cNvSpPr/>
          <p:nvPr/>
        </p:nvSpPr>
        <p:spPr>
          <a:xfrm>
            <a:off x="35496" y="44624"/>
            <a:ext cx="396000" cy="504000"/>
          </a:xfrm>
          <a:prstGeom prst="actionButtonInformation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54348-stacked-color-together-cartoon-watercolor-book-books.png"/>
          <p:cNvPicPr>
            <a:picLocks noChangeAspect="1"/>
          </p:cNvPicPr>
          <p:nvPr/>
        </p:nvPicPr>
        <p:blipFill>
          <a:blip r:embed="rId2" cstate="print"/>
          <a:srcRect l="12063" t="17450" r="14709" b="16401"/>
          <a:stretch>
            <a:fillRect/>
          </a:stretch>
        </p:blipFill>
        <p:spPr>
          <a:xfrm>
            <a:off x="395536" y="3241605"/>
            <a:ext cx="2808312" cy="2131611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34290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нам подарили молодую белку. Она очень скоро стала совсем ручная. Очень любила сладкое. Конфеты и сахар у нас в столовой, в буфете лежали. Их никогда не запирали, потому что мы, дети, без спросу ничего не брали.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как-то зовёт мама нас всех в столовую и показывает пустую вазочку: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же это конфеты отсюда взял?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глядим друг на друга и молчим - не знаем, кто из нас это сделал. Мама покачала головой и ничего не сказала. А на следующий день сахар из буфета пропал и опять никто не сознался, что взял. Тут уж и отец рассердился, сказал, что теперь всё будет запирать, а нам всю неделю сладкого не даст. И белка заодно с нами без сладкого осталась.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Алексеевич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(1903-1964)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2996952"/>
            <a:ext cx="32403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Воришка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9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44" y="1268760"/>
            <a:ext cx="1701067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060848"/>
            <a:ext cx="86409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4050938"/>
            <a:ext cx="8496944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очень быстро стала совсем ручная.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рассердилась и сказала, что теперь всё будет запирать.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очень любили есть фрукты.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Конфеты и сахар лежали в столовой, в буфете.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605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6056" y="6021288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Вспрыгнет, бывало, на плечо, мордочкой о щёку трётся, за ухо зубами дёргает - просит сахару. А где его взять? </a:t>
            </a:r>
            <a:endParaRPr lang="en-US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сидел я тихонько на диване. Вдруг вижу: белка вскочила на стол, схватила в зубы корочку хлеба – и на шкаф.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я стул, заглянул в шкаф. Вижу - старая мамина шляпа лежит. Приподнял я её – и чего только под нею нет: и сахар, и конфеты, и хлеб…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к отцу, показываю: «Вот кто у нас воришка!»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отец рассмеялся и говорит: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же это я раньше не догадался! Ведь это наша хлопотливая белка на зиму себе запасы делает. Теперь осень, на воле все белки корм запасают, ну и наша не отстаёт, тоже запасается. Такова уж, видно, их беличья натура.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(По Г.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Скребицкому</a:t>
            </a: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34290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я как-то раз: «Без рук, без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топорёнка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построена избёнка». Что такое? Оказывается, - птичье гнездо. Поглядел я, - верно! Вот сорочье гнездо: как из брёвен, всё из сучьев сложено, пол глиной вымазан, соломкой устлан, посерёдке вход; крыша из веток. Чем не избёнка? А топора сорока никогда и в лапках не держала. Крепко тут пожалел я птицу: трудно, ох как трудно, поди, им, горемычным, свои жилища без рук, без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топорёнка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строить! Стал я думать: как тут быть, как их горю пособить? Рук им не приделаешь. А вот топор... Достал я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побежал к речке.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Глядь, там по веткам, по кусточкам ремез-синичка скачет, - тоненьким своим носиком с ивы пух собирает.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что тебе пух, ремез? - спрашиваю.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Валентинович Бианки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(1894-1959)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2996952"/>
            <a:ext cx="32403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Мастера без топора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9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44" y="1275657"/>
            <a:ext cx="1701067" cy="214620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060848"/>
            <a:ext cx="86409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1520" y="5027692"/>
            <a:ext cx="6192688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достал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побежал к озеру.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Ремез-синичка собирала пух с берёзы.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сорочьем гнезде крыша из веток.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Никому из птиц помощь рассказчика не пригодилась.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5481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88384" y="5445224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из него делаю, - говорит. - Гнездо у меня пуховое, мягкое, - что твоя варежка. «Ну, - думаю про себя, - этому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тоже ни к чему - пух собирать...»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дальше. Прибежал к дому. Глядь, под коньком ласточка-касаточка хлопочет - гнёздышко лепит. Носиком глинку приминает, носиком её на речке колупает, носиком носит.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«Ну, - думаю, - и тут мой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чём. И показывать его не стоит».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дальше. Прибежал в рощу. А там дятел. Сидит на берёзе и плотничает, дупло себе делает - детей выводить. Я к нему: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Дятел, дятел, стой носом тукать! Гляди, какой я тебе инструмент принёс: настоящий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Поглядел дятел на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топорёнок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говорит: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Спасибо, только мне твой инструмент ни к чему. Клюв у меня крепкий и мощный, как долото. Только щепки летят да труха!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Смутил меня дятел: птицы-то, видно, все - мастера без топора.</a:t>
            </a:r>
            <a:endParaRPr lang="ru-RU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	         (По В. Бианки)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34290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Карнаухова не приготовила урока по алгебре и решила не идти в школу.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чтобы знакомые случайно не увидели, как она во время рабочего дня болтается с книгами по городу, Нина украдкой прошла в рощу.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Положив пакет с завтраком и связку книг под куст, она побежала догонять красивую бабочку и наткнулась на малыша, который смотрел на неё добрыми, доверчивыми глазами.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как в руке он сжимал букварь с заложенной в него тетрадкой, то Нина смекнула, в чём дело, и решила над ним подшутить.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Несчастный прогульщик! - строго сказала она. - И это с таких юных лет ты уже обманываешь родителей и школу?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Петрович Гайдар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(1904-1941)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2996952"/>
            <a:ext cx="32403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Совесть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9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15" y="1268760"/>
            <a:ext cx="1664124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060848"/>
            <a:ext cx="86409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3692639"/>
            <a:ext cx="8496944" cy="2400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заплакала, так ей было жалко украденного завтрака.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Девочке стало стыдно перед малышом, поэтому она не смогла взять связку своих книг.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спрятала пакет с завтраком под деревом.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 испугался большой собаки и заблудился.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Нина Карнаухова не приготовила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урока по истории и поэтому решила не идти в школу.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605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8064" y="6021288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Нет! - удивлённо ответил малыш. - Я просто шёл на урок. Но тут в лесу ходит большая собака. Она залаяла, и я заблудился.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нахмурилась. Но этот малыш был такой смешной и добродушный, что ей пришлось взять его за руку и повести через рощу.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связка Нининых книг и завтрак так и остались лежать под кустом, потому что поднять их перед малышом теперь было бы стыдно.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Вышмыгнула из-за ветвей собака, книг не тронула, а завтрак съела.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Вернулась Нина, села и заплакала. Нет! Не жалко ей было украденного завтрака. Но слишком хорошо пели над её головой весёлые птицы. И очень тяжело было на её сердце, которое грызла беспощадная совесть.	</a:t>
            </a: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                                             (По А. Гайдару)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351900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и никогда не нападал на меня в воде. Даже большие зубастые щуки. И вдруг накинулся малыш, ростом с палец! Тело его защищено широкими блестящими пластинками. Как у рыцаря, закованного в латы. На горбу трезубец - три колючки. На груди ещё две, как два кинжала.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Рыцарь грозно растопырил все свои пять колючек и бесстрашно встал на моём пути. Он прямо весь потемнел от гнева, и глаза его позеленели от злости. Рыбка маленькая, да удаленькая. Я попятился назад, поднимая ластами тучи ила. Скорей укрылся за кустом пушистого роголистника и стал смотреть.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тут открылась мне тайна маленького смелого рыцаря: оказывается, он сторожил свой дом! А в домике была икра.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мог безнаказанно приблизиться к его дому.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Сладков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(1920-1996)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2996952"/>
            <a:ext cx="32403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Рыцарь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9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15" y="1316745"/>
            <a:ext cx="1664124" cy="20640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060848"/>
            <a:ext cx="86409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3912439"/>
            <a:ext cx="8496944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Колюшка-мама сторожила свой дом.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колюшка с ладонь.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Икру и подрастающих мальков охраняет колюшка-папа.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опасности колюшки растопыривают все свои колючки.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Рассказчик укрылся за кустом тростника и стал смотреть за колюшкой.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605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8064" y="6021288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Грозя колючками, он бросался даже на больших рыб. Ни на миг он не забывал о врагах. Он сразу «менялся в лице», глаза его зеленели, и на скулах выступали красные пятна. Даже белый живот краснел от гнева. По цвету живота можно было сразу узнать его настроение.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Колюшка-папа сторожил свой дом. Колюшка-папа очень заботливая рыбка - не то что колюшка-мама. Колюшка-мама отложит икру - и поминай как звали. А колюшка-папа икру стережёт. А потом пасёт своих непоседливых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колюшат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Самых бойких и непослушных, убегающих из дома, он хватает ртом, тащит назад и выплёвывает прямо в дверь.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выбрался из куста роголистника и поплыл в сторону от рыбьего домика</a:t>
            </a: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				                                                     (По Н .Сладкову)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75656" y="692696"/>
            <a:ext cx="61926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тексты 1 и 2 и выполни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13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1725433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059832" y="141277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Степанович Житков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491880" y="2708920"/>
            <a:ext cx="216024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Наводнение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сокращении)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4290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стране есть реки, что не текут всё время по одному месту. Такая река то бросится вправо, то через некоторое  время  переползёт  влево и зальёт берег. Крутой берег обвалится в реку, и стоящие на берегу дома снесёт водой.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такой реке шёл буксирный пароход и тащил две баржи. Пароход остановился у пристани, к нему с берега приехал начальник.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Капитан, будьте осторожны, не сядьте на мель: река ушла вправо, затопляет и подмывает берег.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Ох, – сказал капитан, – мой дом на правом берегу, у самой воды. Там остались жена и сын.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Капитан поспешил к своему дому. Вдруг пароход сигналом потребовали к берегу.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060848"/>
            <a:ext cx="86409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4529154"/>
            <a:ext cx="8496944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капитана находился на левом берегу, у самой воды.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вода подмоет крутой берег, он может обвалиться в воду.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услышал крики людей и причалил к берегу.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предупредил капитана, чтобы он не сел на мель.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укрепили стену брёвнами, которые привёз капитан.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5445224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754826"/>
            <a:ext cx="8640960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люди с лопатами, с тачками возили землю, насыпали стенку, чтобы не пустить реку на берег. К капитану прибежали люди и спросили: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в барже?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Камень, – сказал капитан.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закричали: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Давайте сюда! Сейчас река прорвёт стенку и размоет всю работу.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привёл баржу под самый берег. Люди стали таскать камни и укрепили стенку. Капитан спросил: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знаете, как у меня дома?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послал телеграмму, скоро пришёл ответ. Там тоже работали люди и спасли домик, где жила жена капитана с сыном.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Вот, – сказал начальник, – здесь вы помогали нашим, а там товарищи спасли ваших.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(По Б.С Житкову)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28384" y="5409280"/>
            <a:ext cx="864095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388424" y="6129360"/>
            <a:ext cx="540000" cy="540000"/>
          </a:xfrm>
          <a:prstGeom prst="mathMultiply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8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6327" y="1268760"/>
            <a:ext cx="1725433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059832" y="141277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(1828–1910)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491880" y="2996952"/>
            <a:ext cx="216024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Лебеди 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350100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 стадом летели из холодной стороны в тёплые земли. Они летели через море день и ночь, не отдыхая. На небе был полный месяц, и лебеди далеко внизу под собой видели синеющую воду. Все лебеди  уморились,  махая  крыльями,  но  они не останавливались и летели дальше. Впереди летели старые, сильные лебеди; сзади летели те, которые были моложе и слабее. Один молодой лебедь летел позади всех. Силы его ослабели. Он не мог лететь дальше. Тогда он, распустив крылья, пошёл книзу. Он всё ближе спускался к воде, а товарищи его дальше белелись в месячном свете.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Лебедь спустился на воду и сложил крылья. Море всколыхнулось и покачало его. Стадо лебедей чуть виднелось белой чертой. И чуть слышно было в тишине, как звенели их крылья.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4506cc5930289ef3c1707f4558e508c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35496" y="44624"/>
            <a:ext cx="396000" cy="504000"/>
          </a:xfrm>
          <a:prstGeom prst="actionButtonHome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350"/>
          <p:cNvSpPr>
            <a:spLocks noChangeArrowheads="1"/>
          </p:cNvSpPr>
          <p:nvPr/>
        </p:nvSpPr>
        <p:spPr bwMode="auto">
          <a:xfrm>
            <a:off x="8564152" y="3099605"/>
            <a:ext cx="59037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38"/>
          <p:cNvSpPr>
            <a:spLocks noChangeArrowheads="1"/>
          </p:cNvSpPr>
          <p:nvPr/>
        </p:nvSpPr>
        <p:spPr bwMode="auto">
          <a:xfrm>
            <a:off x="1951246" y="3541372"/>
            <a:ext cx="59037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340"/>
          <p:cNvSpPr>
            <a:spLocks noChangeArrowheads="1"/>
          </p:cNvSpPr>
          <p:nvPr/>
        </p:nvSpPr>
        <p:spPr bwMode="auto">
          <a:xfrm>
            <a:off x="2711755" y="3541372"/>
            <a:ext cx="59037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342"/>
          <p:cNvSpPr>
            <a:spLocks noChangeArrowheads="1"/>
          </p:cNvSpPr>
          <p:nvPr/>
        </p:nvSpPr>
        <p:spPr bwMode="auto">
          <a:xfrm>
            <a:off x="3361770" y="3541372"/>
            <a:ext cx="59037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346"/>
          <p:cNvSpPr>
            <a:spLocks noChangeArrowheads="1"/>
          </p:cNvSpPr>
          <p:nvPr/>
        </p:nvSpPr>
        <p:spPr bwMode="auto">
          <a:xfrm>
            <a:off x="4768494" y="3541372"/>
            <a:ext cx="118831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347"/>
          <p:cNvSpPr>
            <a:spLocks noChangeArrowheads="1"/>
          </p:cNvSpPr>
          <p:nvPr/>
        </p:nvSpPr>
        <p:spPr bwMode="auto">
          <a:xfrm>
            <a:off x="1152611" y="3727598"/>
            <a:ext cx="33700" cy="12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350"/>
          <p:cNvSpPr>
            <a:spLocks noChangeArrowheads="1"/>
          </p:cNvSpPr>
          <p:nvPr/>
        </p:nvSpPr>
        <p:spPr bwMode="auto">
          <a:xfrm>
            <a:off x="7268008" y="6051933"/>
            <a:ext cx="59037" cy="2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51837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Молодцы!</a:t>
            </a:r>
            <a:endParaRPr lang="ru-RU" sz="8000" dirty="0">
              <a:ln w="18415" cmpd="sng">
                <a:solidFill>
                  <a:srgbClr val="CC3300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692696"/>
            <a:ext cx="8640960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они совсем скрылись из вида, лебедь загнул назад шею и закрыл глаза. Он не шевелился, и только море поднимало и опускало его.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зарёй лёгкий ветерок стал колыхать море. И вода плескала в белую грудь лебедя. Лебедь открыл глаза. На востоке краснела заря, месяц и звёзды стали бледнее. Лебедь вздохнул, вытянул шею, взмахнул крыльями, приподнялся и полетел. Он поднимался выше и выше и полетел один над тёмными всколыхавшимися волнами.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(По Л.Н. Толстому)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1520" y="3269884"/>
            <a:ext cx="8640960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4582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чуть слышно было в тишине, как звенели голоса лебедей.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Лебеди летели через море день и ночь, не отдыхая.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молодой лебедь летел впереди всех.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востоке краснела заря, месяц и звёзды стали бледнее.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лебеди уморились, махая крыльями, и не могли лететь дальше.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912" y="58052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96" y="5769320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85"/>
          <p:cNvPicPr/>
          <p:nvPr/>
        </p:nvPicPr>
        <p:blipFill>
          <a:blip r:embed="rId1" cstate="print"/>
          <a:stretch>
            <a:fillRect/>
          </a:stretch>
        </p:blipFill>
        <p:spPr>
          <a:xfrm flipH="1">
            <a:off x="418590" y="1268760"/>
            <a:ext cx="1679324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51520" y="350100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охотничью собаку стали называть Вьюшкой. Достались ей от обеда две косточки. Получая драгоценный подарок, Вьюшка развернула колечко своего хвоста и опустила его вниз поленом. Это у неё означало тревогу и начало бдительности, необходимой для защиты. С опущенным хвостом Вьюшка вышла на траву-мураву и занялась одной косточкой, другую положила рядом с собой.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Тогда, откуда ни возьмись, сороки. Когда же Вьюшка повернула голову к одной – хвать! Другая сорока с другой стороны – хвать! – и унесла косточку.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они склевали украденную косточку и собирались отнять вторую.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шесть сорок повели правильное наступление, большим полукругом, поглядывая друг на друга, и только одна Выскочка поскакала 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дуром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08480" y="6237312"/>
            <a:ext cx="684000" cy="396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41277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Пришвин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(1873-1910)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91880" y="2708920"/>
            <a:ext cx="208823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Выскочка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сокращении)</a:t>
            </a:r>
            <a:endParaRPr kumimoji="0" lang="ru-RU" sz="2000" i="0" u="none" strike="noStrike" cap="none" normalizeH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692696"/>
            <a:ext cx="8640960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Выскочка рассчитывала, что Вьюшка, глупая, бросится на неё, выбросит кость, она же изловчится и кость унесёт.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 мгновение, когда Вьюшка отвернула голову, Выскочка улучила для своего нападения. Она схватила кость… Вот только бы подняться сороке, как Вьюшка схватила её за хвост, и кость выпала…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Выскочка вырвалась, но весь радужный длинный сорочий хвост остался у Вьюшки в зубах.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Бесхвостая Выскочка села на ближайшее дерево, все другие сороки прилетели к ней. И было видно по сорочьему стрекотанию, по всей суете, что нет в сорочьем быту большего сраму, как лишиться сороке хвоста.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(По М.М. Пришвину)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4005064"/>
            <a:ext cx="8640960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Достались Вьюшке от обеда три косточки.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поднятым хвостом Вьюшка вышла на траву-мураву и занялась косточкой.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сорока отвлекла Вьюшку, другая в это время утащила кость.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Выскочке не хватило времени, чтобы улететь.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Бесхвостая Выскочка села на ближайшую крышу дома.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5912" y="605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96" y="6021288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8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5536" y="1268760"/>
            <a:ext cx="1692000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51520" y="350100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Стояла осень. У нас на стоянке горел костёр. Мы жгли его весь день и ночь, чтобы отгонять волков.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вечером в траве у костра начал сердито сопеть какой-то зверь. Картошка жарилась на сковороде, от неё шёл острый вкусный запах, и зверь, очевидно, прибежал на этот запах.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был маленький мальчик. Мальчик первый услышал фырканье зверя.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зарослей вылез маленький барсук и сделал шаг к картошке. Мне хотелось крикнуть зверьку, что он обожжётся, но я опоздал – барсук прыгнул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сковородке и сунул в неё нос…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 взвизгнул и с отчаянным воплем бросился обратно в траву. 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Георгиевич Паустовский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(1892-1968)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91880" y="2708920"/>
            <a:ext cx="216024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Барсучий нос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сокращении)</a:t>
            </a:r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764704"/>
            <a:ext cx="8640960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бежал и голосил на весь лес. На озере и в лесу началось смятение. Без времени заорали испуганные лягушки, всполошились птицы.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мальчик рассказал, что он сам только что видел, как барсук лечит свой обожжённый нос. Мы осторожно пробрались в чащу, и я увидел гнилой сосновый пень.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пня, спиной к нам, стоял барсук. Он расковырял пень и засунул в середину пня, в мокрую и холодную труху, обожжённый нос.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год я встретил на берегах этого же озера барсука со шрамом на носу. Я помахал ему рукой, но он сердито чихнул и спрятался в зарослях брусники.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(По К.Г. Паустовскому)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3825622"/>
            <a:ext cx="8640960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два года рассказчик встретил барсука со шрамом на носу.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услышал фырканье зверя из зарослей старый рыбак.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 прибежал на запах жареной картошки.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Рассказчик не успел крикнуть зверьку, что тот обожжётся.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мальчик рассказал, что он видел, как барсук лечил свой обожжённый нос.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9852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8064" y="5949280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 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350100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Веры был бельчонок. Его звали Рыжик. Он бегал по комнате, лазил на абажур, обнюхивал тарелки на столе, карабкался по спине, садился на плечо и коготками разжимал у Веры кулак - искал орехи. Рыжик был ручной и послушный.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однажды, на Новый год, Вера повесила на ёлку игрушки, и орехи, и конфеты и только вышла из комнаты, хотела свечки принести, Рыжик прыгнул на ёлку, схватил орех, спрятал его в галошу. Второй орех положил под подушку. Третий орех тут же разгрыз...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вошла в комнату, а на ёлке ни одного ореха нет, одни бумажки серебряные валяются на полу. Она закричала на Рыжика: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 что наделал, ты не дикий зверь, а домашний, ручной!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80" y="6237312"/>
            <a:ext cx="64800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Яковлевич Снегирёв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(1993-2004)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2996952"/>
            <a:ext cx="324036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Дикий зверь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4506cc5930289ef3c1707f4558e508c9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991" y="1628800"/>
            <a:ext cx="2076465" cy="1296144"/>
          </a:xfrm>
          <a:prstGeom prst="rect">
            <a:avLst/>
          </a:prstGeom>
        </p:spPr>
      </p:pic>
      <p:pic>
        <p:nvPicPr>
          <p:cNvPr id="9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12" y="1268760"/>
            <a:ext cx="1635680" cy="21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9712" y="692696"/>
            <a:ext cx="51845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ответь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721727"/>
            <a:ext cx="8640960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Рыжик не бегал больше по столу, не катался на двери, не разжимал у Веры кулак. Он с утра до вечера запасался. Увидит кусочек хлеба - схватит, увидит семечки - набьёт полные щёки, и всё прятал. Рыжик и гостям в карманы положил семечки про запас. Никто не знал, зачем Рыжик делает запасы.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приехал папин знакомый из сибирской тайги и рассказал, что в тайге не уродились кедровые орешки, и птицы улетели за горные хребты, и белки собрались в несметные стаи и пошли за птицами, и даже голодные медведи не залегли на зиму в берлоги. Вера посмотрела на Рыжика и сказала: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Ты не ручной зверь, а дикий! Только не понятно, как Рыжик узнал, что в тайге голод.</a:t>
            </a:r>
            <a:endParaRPr lang="ru-RU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(По Г. Снегирёву)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3773940"/>
            <a:ext cx="8496944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утверждения соответствуют тексту?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Рыжик был ручной и послушный.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Бельчонок садился на плечо девочки, коготками разжимал кулак –искал конфеты.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Рыжик прыгнул на ёлку, схватил орех, спрятал его за полку.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орех бельчонок положил под подушку.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стало понятно, как Рыжик узнал, что в тайге голод.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605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8064" y="6021288"/>
            <a:ext cx="864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16480" y="6273352"/>
            <a:ext cx="576000" cy="324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15594</Words>
  <Application>WPS Presentation</Application>
  <PresentationFormat>Экран (4:3)</PresentationFormat>
  <Paragraphs>289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307</cp:lastModifiedBy>
  <cp:revision>298</cp:revision>
  <dcterms:created xsi:type="dcterms:W3CDTF">2025-08-17T15:09:00Z</dcterms:created>
  <dcterms:modified xsi:type="dcterms:W3CDTF">2026-02-11T07:28:42Z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8A5BC95995FA4D05875F259535E2A786_12</vt:lpwstr>
  </property>
  <property fmtid="{D5CDD505-2E9C-101B-9397-08002B2CF9AE}" pid="3" name="KSOProductBuildVer">
    <vt:lpwstr>1049-12.2.0.23131</vt:lpwstr>
  </property>
</Properties>
</file>